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8" r:id="rId7"/>
    <p:sldId id="265" r:id="rId8"/>
    <p:sldId id="266" r:id="rId9"/>
    <p:sldId id="259" r:id="rId10"/>
    <p:sldId id="257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90B3A-3441-44EE-ADFA-56D4AC03149A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BFD58-6589-4385-A662-39B3EAB1C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524000" y="457200"/>
            <a:ext cx="6172200" cy="1676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b="1" dirty="0"/>
          </a:p>
        </p:txBody>
      </p:sp>
      <p:pic>
        <p:nvPicPr>
          <p:cNvPr id="13314" name="Picture 2" descr="https://encrypted-tbn0.gstatic.com/images?q=tbn:ANd9GcQZIqbsVW745siBd8iEfOFGvpIBZxKQSr9NcwmTGiZHmrUIfV5o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2143125" cy="2143125"/>
          </a:xfrm>
          <a:prstGeom prst="rect">
            <a:avLst/>
          </a:prstGeom>
          <a:noFill/>
        </p:spPr>
      </p:pic>
      <p:pic>
        <p:nvPicPr>
          <p:cNvPr id="13316" name="Picture 4" descr="https://encrypted-tbn2.gstatic.com/images?q=tbn:ANd9GcTr8rLgY_VYAm3GC1veHMCQ2SEpNIevWIGUgKWihiSuIRv51CkF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2607879" cy="37814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90800" y="939225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 Red Scare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hti.osu.edu/sites/default/files/RedScare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"/>
            <a:ext cx="5810250" cy="600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the Red Scare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Began in Sept 1945</a:t>
            </a:r>
          </a:p>
          <a:p>
            <a:r>
              <a:rPr lang="en-US" dirty="0" smtClean="0"/>
              <a:t>Igor </a:t>
            </a:r>
            <a:r>
              <a:rPr lang="en-US" dirty="0" err="1" smtClean="0"/>
              <a:t>Gouzenko</a:t>
            </a:r>
            <a:r>
              <a:rPr lang="en-US" dirty="0" smtClean="0"/>
              <a:t> defected (gave up his allegiance) from the Soviet Union</a:t>
            </a:r>
          </a:p>
          <a:p>
            <a:r>
              <a:rPr lang="en-US" dirty="0" smtClean="0"/>
              <a:t>Documents he owned showed that the USSR was trying to infiltrate organizations and </a:t>
            </a:r>
            <a:r>
              <a:rPr lang="en-US" dirty="0" err="1" smtClean="0"/>
              <a:t>gov’t</a:t>
            </a:r>
            <a:r>
              <a:rPr lang="en-US" dirty="0" smtClean="0"/>
              <a:t> agencies in Canada and the US</a:t>
            </a:r>
          </a:p>
          <a:p>
            <a:pPr lvl="1"/>
            <a:r>
              <a:rPr lang="en-US" dirty="0" smtClean="0"/>
              <a:t>Proved that the USSR was trying to find information about the atomic bomb</a:t>
            </a:r>
          </a:p>
          <a:p>
            <a:r>
              <a:rPr lang="en-US" dirty="0" smtClean="0"/>
              <a:t>Also proved that there were spies within the American government</a:t>
            </a:r>
          </a:p>
          <a:p>
            <a:pPr lvl="1"/>
            <a:r>
              <a:rPr lang="en-US" dirty="0" smtClean="0"/>
              <a:t>Subversion: the effort to secretly weaken a society and overthrow its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Loyalty Review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Created by Truman in 1947</a:t>
            </a:r>
          </a:p>
          <a:p>
            <a:r>
              <a:rPr lang="en-US" dirty="0" smtClean="0"/>
              <a:t>Screened all federal employees to see if any were spying for the Soviet Union</a:t>
            </a:r>
          </a:p>
          <a:p>
            <a:r>
              <a:rPr lang="en-US" dirty="0" smtClean="0"/>
              <a:t>Between 1947 and 1951 over 6 million federal employees were screened for their loyalty</a:t>
            </a:r>
          </a:p>
          <a:p>
            <a:pPr lvl="1"/>
            <a:r>
              <a:rPr lang="en-US" dirty="0" smtClean="0"/>
              <a:t>Reading the wrong books, belonging to certain groups, traveling overseas, and watching certain foreign films would make them a suspect</a:t>
            </a:r>
          </a:p>
          <a:p>
            <a:pPr lvl="1"/>
            <a:r>
              <a:rPr lang="en-US" dirty="0" smtClean="0"/>
              <a:t>14,000 were singled out for scrutiny from the FBI</a:t>
            </a:r>
          </a:p>
          <a:p>
            <a:pPr lvl="1"/>
            <a:r>
              <a:rPr lang="en-US" dirty="0" smtClean="0"/>
              <a:t>2,000 quit their jobs during the check</a:t>
            </a:r>
          </a:p>
          <a:p>
            <a:pPr lvl="1"/>
            <a:r>
              <a:rPr lang="en-US" dirty="0" smtClean="0"/>
              <a:t>212 were fired for “questionable loyalty”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May Be a Communist!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6146" name="AutoShape 2" descr="data:image/jpeg;base64,/9j/4AAQSkZJRgABAQAAAQABAAD/2wCEAAkGBhMQEBAOEBAREA8PDw4QDw8QGBoQEA8PFRAVFRMRFBQXGyYeFxkkGRISHy8gIycpLDgsFR81QTAqNSg3LCkBCQoKDgwOGg8PGTQcHCQpKSopLCksKiksKSk0LCksLCwpKSksLSkpKSkpKSwpKSwpLCosLCwtLCwpKSwsKSksLP/AABEIAMMBAgMBIgACEQEDEQH/xAAcAAEAAQUBAQAAAAAAAAAAAAAABAECBQYHAwj/xABCEAABAwICBwUFBQUHBQAAAAABAAIDBBESIQUTFBUxUVIGQYGR8AciYXGxMjNCcsEWI2KSoSQ0c3SCorNTssLS8f/EABgBAQEBAQEAAAAAAAAAAAAAAAABAgME/8QAIxEBAAEDBQEBAAMBAAAAAAAAAAECEVEEEhQiUjEhA0FxMv/aAAwDAQACEQMRAD8A5CiIogiIgIiICIiAiIgIiICIiAiIgIiICIiAiIgIiICIiAiIgIiICIiAiIgIiICIiAiIgIiICLI6N0G6aN87pYqenje2N002LCZXAuEbGsa5znYQSbDIcSFFr6PUyOj1kcobhtLCccbg5oc0g2HceBAINx3IPBFS6nw6EmfFFO2O8c9RssJuLyT2Bwtbe/4m58M0EFFNn0UYzUslkijlpXBjonOu+R+swObFhBDsNiTnawUHEiqoqXS6IqipdS9F6MlqpWU8DDJK8+60ZAAZlzicmtAzJOQQRUWV0z2fNNHFMJ4Z45nzxh8OItEkRYHgF7W4m/vG2c24OfJYnEgqipiVMSC5F7bMNTrtbFfWmPUXOutgxa0i1gzuvfj3LwBQVREQEREBERAREQEREBERAREQERUJQVRUxKmJB0zs52Ympi6CpfSTaLc+OSt17ZGQtba2vp53xtaX4TkY355ZcpGhqCCio4I5J6Foq67bHmoeyb+xRFzIwxhBZI42kFz7oLieOY5WX918hwF8gVKr9KyVBjMr8WqhjgjsA0MiYLMaA0Ad581iaWrt8op6CBuucKF+sqayashJE72QWJpqKnFs7lwu9mQwZmwsZWiNPQMOi/7RRCGjoXyNY8MEjtJuY84Xe5eIB2r982Bwg3JK5gqYvirtLuh0rqV40fr6mhOGsnrtKPaWBz5AQWQMY1oxtLWfh90l5z5yJK2hrhQmZ1HBC+qraqsbdsM7cTiIaZxAxkOsC55y97KwAA5ni+KvjlLSHNObSHA8bEG4OfxCbS7ofbSFjaCBlqCKedz6qQRMZC6OBoLaenhaG614JxHG4Z8b2zWvdjG042qWd1ProoWmkjq76h0rpAHyObY6wsbdwZ3nuKwmlNKy1Mr6iokMs0hBe91rmwsBYZAAACwyUa6RH5ZLts7ezwyOgdTSUroY4IWNMLWRTTSubjmmkijaBH7xw4TbgLXzK9qSM02h2vha51XpiokpgWAl4pYiA6Jls7veQCBxC00FZSh7U1UEJpoamSOFxccDSMi4WcWutiZcccJF0sXbZoWtjDHbdJTOqqerippWVOCRtNo6IYpWU0QGB73uDme5nnxF7qdofT2joYobsgIG8K+aMtbI4GRxZT0EeIEazDgufwhp6lzJW4vik0rd06HSNC2ejq3OoxBQ6OfJqYcImqKx4daDV2ucBc0Bz8/dvncq6bTFC6KWGNtBtEei2xNkc1kcUlRM+7mxPcLWha4+8TicQMzY35gqYxzTaXdMoRQCWBu00IZT6MEVNK8CQP0i84pZ5Y3AfZu4N1thcN8NL7TkOqZJWmECUlwjgc2QMAAaC90YDMTrFxDcrk5BYkIrEWS6qK3ErlUEREBERAREQEREBERAREQFK0O0GppgQCDU04IOYIMrbghRVL0L/eqX/NU3/M1JHUvbto6KKGiMUMURdPOHGNjYyQI22BwgXUyo0ZD+ywm1MWt3fE7WYG6zFrW547Xv8brau3tTo1jITpVjXsMkghxNfJZ+EYvu+GVuKgdrJIHdnqh1IAKU0bDAAC0CPWstk7Md/Fee/wCR/rrZE7Fx00OgYa2emilEVPNLIdWx8jw2WTvcMzYd5XNPaH2qpK91OaOnNOImyiQFkcWMuLMP3ZN7YTx5rqnYnU/s9DtVtl2WfaL4rarWyYr4fe4cs1yPt/u/aIt14dRqf3uHWW1usd/1c/s4eGS1R/1LM/Gu0kOOWKPrkjZ/M8D9V9Mdouy1PJSVUTKaBr3087WObGxrmuwOwkENuMwM189djqfWaRoGdVZTX+Qla4/RfRcuk8OkoaYnKahqJAObo54v/FzvJP5PsLS1D2OaBhdotk0sEMjpqidwdIxrzhBDAAXC9vcOS5z7WaBsOlahrGNYxzKeRrWANaLwtBsBkM2ldebCNG0+iqIEAv0iyHLva4zyH6tXPPbfo4u0lS4B71RTRRt+LxO9g/7mpRPYmPxunsq7NQs0XTyTQwvkqXSTAysa9xBJDGguHDBGDb4lc7bLHonT8zJo43Uu0PY9j2h7W001nseA4G2HE0/JpC6b2m0i3R8ugqRuTNrZCf8ADbT7Pc+M4K0X28aJwVdPVAZTwGNx/jid/wCsjf5VKZvP+k/Gw9tPZuyo0no6WGNraeZ2CrEQDWBsQMgdZuXvsDmX+AWE9tekoI3Q6Pp4YI3i09Q6ONjHC9xFHdovzcR+Vbr7KdOvqNFRvl951MZIMV83siaCy/xwuDf9K4HpbSr6uomqpTeSeR0juQvwaPgBYD4BWn7+/wBJPxboxoNRACLgzwAg5gjWNuCvojtRVUFC+lZPRQObWVGzhzYYyI3G1nOBbmLkcF876L/vFP8A5iD/AJWr6V7U1FEyWiNcG4tqIo3PBLGVFhYm2Q7rF2V1f5PsFLl3tE7Fw0WktHyQMDIKuojD4OLGSMmjxBoP4XB4y4ZHuyW/ds9MUGi2xPnoY3id8jG6qGIkFoBN8Vua0/2sQVA0rox8haaUzwtpg0EFjxPGZQ+/Fx9zPkByN947e7sww72w4NZJqMWs+1YY7arPhbisfbXW318+9oq+Ooq6mohZq4ZZnvjjIDSxh4NwtyHgolHSOmligZ9qaSOJv5nuDR9VfpLV6+bU/c66XU2vbVYzg45/ZtxzW0eyPRev0tASLtp2yVDvmxtmf73s8l3n8hiPrsXabsfTyaPqaaGCESNpSI3NYwSB7G4oziAvclg8yvmtpX0foTT2s01pOkvcRU9CWD4sB1n9Z2+S4P2u0TslfV01rNjnkwf4bjjj/wBrmrl/HP8ATVTFIiLswIiICIiAiIgIiICIiApehjaqpiTYCppiScgBrW5lRFSyDsPt5rI5IaIRyRvInnJDHNfYasZmxyUuoro/2VEetj1m74hgxtx31rcsN73XEwwclQsHJY2flmtzvvYpsE+gYaOWojjE1NNE/wB9jZGB0sgvZx4594XMvaH2PptHOpxS1JqBM2Yvu5j8BaWW+xwviPHktOMY5BVa2yRTab3Jm7aPZk1u9qJz3Na1j5HlziGtGGF5FycuNl0Xtf2gZFp/REjZWOjEbopHNcHNa2aR8ZuQbC1wfBcTIuqBqs03m5E/jtXtJ7QM3noSNkrHMiqWTyOa4Oa3FPGwXINh7rX+ayvaulhqNK6Hl10JZA6rfIdYyw1YjfGCb5e/b+q4AGKmrHILOw3O59t/a6KGq2aGCKqDYmPdJrMg91zhGEEcA3v71b7WJoa3REdRHLEXxup6lrA9peGSNwvbhvfLWAkfwriAaFTAOQSKIixudv8AY7XRs0TK18sbHbRVHC97WusY2WyJuuIM4eAQsHJXLURaZlJlI0YbVEBOQE8BJ7h+8avontboujrzTOnq4mR0lQZ8LZIwJDlZrnF3ujL/AOL5tIVNWOQUqpvNyJs6v7R+21PWVujqenkbJHT1kUss4+7LzIwYWuPEAAknhn8FvHbbs7R6VbEyasbGIHyPaYpIrkuABvivyXzjZW6och5KbPll3Mn2j0aymq6mmieZIoZXMZISCXtHA3bkfBdK9hMMUbayqlljjL3RQMxva04QMbzYnhdzP5VyQBULAtTF4skTZ2zs/wC2YVNdHSvpoooZZJGCoxm4ADtW5wIAzIb3961f22Use3RVMT2PFRAA/A5r7SRHDnhOXuuZ5LnlkDQpFERN4Xd+WVREW2RERAREQEREBERAREQEREBERAREQEREBERAREQEREBERAREQEREBERAREQEREBERAREQTt2HqHkm7D1DyVm8ncm+vFN5O5N9eK593vvpsLt1nqHkm6z1DyVu8ncm+vFN5O5N9eKdy+mwu3WeoeSbsPUPJWbydyb68VXeTuTfXincvpsL92HqHkm7D1DyVm8ncm+vFN5O5N9eKdy+mwu3WeoeSbrPUPJW7ydyb68U3k7k314p3L6bC7dZ6h5Jus9Q8lbvJ3JvrxTeTuTfXincvpsL92HqHkm7D1DyXnvJ3JvrxVd5O5N9eKdy+mXbrPUPJN1nqHkrN5O5N9eKrvJ3JvrxTuX02F26z1DyTdZ6h5KzeTuTfXim8ncm+vFO5fTYem7D1DyTdh6h5KzeTuTfXiqbydyb68U7l9Mv3WeoeSbrPUPJW7ydyb68VTeTuTfXincvpsL91nqHkm6z1DyVu8ncm+vFN5O5N9eKdy+mwv3YeoeSbsPUPJee8ncm+vFV3k7k314p3L6Zfuw9Q8lTdZ6h5K3eTuTfXiqbydyb68U7l9Nhfus9Q8k3WeoeSt3k7k314qm8ncm+vFO5fTYem7D1DyVN2HqHkrd5O5N9eKbydyb68U7l9Nhfuw9Q8kVm8ncm+vFUTuX0yKiIujwCIiAiIgIpdB+Lw/VDXfw/wBUERLKVHNjkabWsD9CvSaqwm1r8EVBsinVDrsB54SvSWEOGfHuPJCzGosk2INaQORue85KynYDGAeGf1QQEssjDTBufE8+QVkH25PmP1QQUsr2fbH5h9VLk+8Z8nIiCllOqabFmOP1Vs4/dt/0oIdksptWfsfmXrLI4cG4v0RWNsllMlmdhILLCxzvwVsFX9ltuQvdBFsinz1OEgWvcXUFxuSeZQURERBERAREQEREBERAREQEREEug/F4Kw0TvhxXg15HAkfJXa53UfNFesURa9oNs7nL5FelTSlzri1suKimQ3vc3HAquud1HzQulTttGBywhVq3kYSOZ+ihukJyJJVHPJ4klC6ZTuJa4njc/RUaf3XgfqogeRkCQExm1rm3LuQSaWUudmfwn9F6Qfbk+Y/VQmuI4G3yVRIc8znx+KD3bSOxA5WxX/qvaT7xnyd9FD1zuo+aprDe9zcd6F0macteeVhceCvq3XYDzLSoTnX45oXm1rm3LuQumVn4PzZfNVtJzaobpCbXJNuCrr3dR80E14OB2K17HgoUP2m/mH1VDKeFz5q0FESa7iPl+pUZVc4niSfmqICIiAiIgIiICIiBZLLMbWzrCbWzrC5b5w93Fo9sPZLLMbWzrCbWzrCb5wcWj2w9kssxtbOsJtbOsJvnBxaPbD2SyzG1s6wm1s6wm+cHFo9sPZLLMbWzrCbWzrCb5wcWj2w9kssxtbOsJtbOsJvnBxaPbD2SyzG1s6wm1s6wm+cHFo9sPZLLMbWzrCbWzrCb5wcWj2w9kssxtbOsJtbOsJvnBxaPbD2SyzG1s6wm1s6wm+cHFo9sPZLLMbWzrCbWzrCb5wcWj2w9kssxtbOsJtbOsJvnBxaPbD2SyzG1s6wm1s6wm+cHFo9sPZLLMbWzrCbWzrCb5wcWj2w9kssxtbOsJtbOsJvnBxaPbD2SyzG1s6wm1s6wm+cHFo9sPZFmNrZ1hE3zg4tHth0RF1eEREQEREBERAREQEREBERAREQEREBERAREQEREBERAREQEREBERAREQEREBERA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ata:image/jpeg;base64,/9j/4AAQSkZJRgABAQAAAQABAAD/2wCEAAkGBhMQEBAOEBAREA8PDw4QDw8QGBoQEA8PFRAVFRMRFBQXGyYeFxkkGRISHy8gIycpLDgsFR81QTAqNSg3LCkBCQoKDgwOGg8PGTQcHCQpKSopLCksKiksKSk0LCksLCwpKSksLSkpKSkpKSwpKSwpLCosLCwtLCwpKSwsKSksLP/AABEIAMMBAgMBIgACEQEDEQH/xAAcAAEAAQUBAQAAAAAAAAAAAAAABAECBQYHAwj/xABCEAABAwICBwUFBQUHBQAAAAABAAIDBBESIQUTFBUxUVIGQYGR8AciYXGxMjNCcsEWI2KSoSQ0c3SCorNTssLS8f/EABgBAQEBAQEAAAAAAAAAAAAAAAABAgME/8QAIxEBAAEDBQEBAAMBAAAAAAAAAAECEVEEEhQiUjEhA0FxMv/aAAwDAQACEQMRAD8A5CiIogiIgIiICIiAiIgIiICIiAiIgIiICIiAiIgIiICIiAiIgIiICIiAiIgIiICIiAiIgIiICLI6N0G6aN87pYqenje2N002LCZXAuEbGsa5znYQSbDIcSFFr6PUyOj1kcobhtLCccbg5oc0g2HceBAINx3IPBFS6nw6EmfFFO2O8c9RssJuLyT2Bwtbe/4m58M0EFFNn0UYzUslkijlpXBjonOu+R+swObFhBDsNiTnawUHEiqoqXS6IqipdS9F6MlqpWU8DDJK8+60ZAAZlzicmtAzJOQQRUWV0z2fNNHFMJ4Z45nzxh8OItEkRYHgF7W4m/vG2c24OfJYnEgqipiVMSC5F7bMNTrtbFfWmPUXOutgxa0i1gzuvfj3LwBQVREQEREBERAREQEREBERAREQERUJQVRUxKmJB0zs52Ympi6CpfSTaLc+OSt17ZGQtba2vp53xtaX4TkY355ZcpGhqCCio4I5J6Foq67bHmoeyb+xRFzIwxhBZI42kFz7oLieOY5WX918hwF8gVKr9KyVBjMr8WqhjgjsA0MiYLMaA0Ad581iaWrt8op6CBuucKF+sqayashJE72QWJpqKnFs7lwu9mQwZmwsZWiNPQMOi/7RRCGjoXyNY8MEjtJuY84Xe5eIB2r982Bwg3JK5gqYvirtLuh0rqV40fr6mhOGsnrtKPaWBz5AQWQMY1oxtLWfh90l5z5yJK2hrhQmZ1HBC+qraqsbdsM7cTiIaZxAxkOsC55y97KwAA5ni+KvjlLSHNObSHA8bEG4OfxCbS7ofbSFjaCBlqCKedz6qQRMZC6OBoLaenhaG614JxHG4Z8b2zWvdjG042qWd1ProoWmkjq76h0rpAHyObY6wsbdwZ3nuKwmlNKy1Mr6iokMs0hBe91rmwsBYZAAACwyUa6RH5ZLts7ezwyOgdTSUroY4IWNMLWRTTSubjmmkijaBH7xw4TbgLXzK9qSM02h2vha51XpiokpgWAl4pYiA6Jls7veQCBxC00FZSh7U1UEJpoamSOFxccDSMi4WcWutiZcccJF0sXbZoWtjDHbdJTOqqerippWVOCRtNo6IYpWU0QGB73uDme5nnxF7qdofT2joYobsgIG8K+aMtbI4GRxZT0EeIEazDgufwhp6lzJW4vik0rd06HSNC2ejq3OoxBQ6OfJqYcImqKx4daDV2ucBc0Bz8/dvncq6bTFC6KWGNtBtEei2xNkc1kcUlRM+7mxPcLWha4+8TicQMzY35gqYxzTaXdMoRQCWBu00IZT6MEVNK8CQP0i84pZ5Y3AfZu4N1thcN8NL7TkOqZJWmECUlwjgc2QMAAaC90YDMTrFxDcrk5BYkIrEWS6qK3ErlUEREBERAREQEREBERAREQFK0O0GppgQCDU04IOYIMrbghRVL0L/eqX/NU3/M1JHUvbto6KKGiMUMURdPOHGNjYyQI22BwgXUyo0ZD+ywm1MWt3fE7WYG6zFrW547Xv8brau3tTo1jITpVjXsMkghxNfJZ+EYvu+GVuKgdrJIHdnqh1IAKU0bDAAC0CPWstk7Md/Fee/wCR/rrZE7Fx00OgYa2emilEVPNLIdWx8jw2WTvcMzYd5XNPaH2qpK91OaOnNOImyiQFkcWMuLMP3ZN7YTx5rqnYnU/s9DtVtl2WfaL4rarWyYr4fe4cs1yPt/u/aIt14dRqf3uHWW1usd/1c/s4eGS1R/1LM/Gu0kOOWKPrkjZ/M8D9V9Mdouy1PJSVUTKaBr3087WObGxrmuwOwkENuMwM189djqfWaRoGdVZTX+Qla4/RfRcuk8OkoaYnKahqJAObo54v/FzvJP5PsLS1D2OaBhdotk0sEMjpqidwdIxrzhBDAAXC9vcOS5z7WaBsOlahrGNYxzKeRrWANaLwtBsBkM2ldebCNG0+iqIEAv0iyHLva4zyH6tXPPbfo4u0lS4B71RTRRt+LxO9g/7mpRPYmPxunsq7NQs0XTyTQwvkqXSTAysa9xBJDGguHDBGDb4lc7bLHonT8zJo43Uu0PY9j2h7W001nseA4G2HE0/JpC6b2m0i3R8ugqRuTNrZCf8ADbT7Pc+M4K0X28aJwVdPVAZTwGNx/jid/wCsjf5VKZvP+k/Gw9tPZuyo0no6WGNraeZ2CrEQDWBsQMgdZuXvsDmX+AWE9tekoI3Q6Pp4YI3i09Q6ONjHC9xFHdovzcR+Vbr7KdOvqNFRvl951MZIMV83siaCy/xwuDf9K4HpbSr6uomqpTeSeR0juQvwaPgBYD4BWn7+/wBJPxboxoNRACLgzwAg5gjWNuCvojtRVUFC+lZPRQObWVGzhzYYyI3G1nOBbmLkcF876L/vFP8A5iD/AJWr6V7U1FEyWiNcG4tqIo3PBLGVFhYm2Q7rF2V1f5PsFLl3tE7Fw0WktHyQMDIKuojD4OLGSMmjxBoP4XB4y4ZHuyW/ds9MUGi2xPnoY3id8jG6qGIkFoBN8Vua0/2sQVA0rox8haaUzwtpg0EFjxPGZQ+/Fx9zPkByN947e7sww72w4NZJqMWs+1YY7arPhbisfbXW318+9oq+Ooq6mohZq4ZZnvjjIDSxh4NwtyHgolHSOmligZ9qaSOJv5nuDR9VfpLV6+bU/c66XU2vbVYzg45/ZtxzW0eyPRev0tASLtp2yVDvmxtmf73s8l3n8hiPrsXabsfTyaPqaaGCESNpSI3NYwSB7G4oziAvclg8yvmtpX0foTT2s01pOkvcRU9CWD4sB1n9Z2+S4P2u0TslfV01rNjnkwf4bjjj/wBrmrl/HP8ATVTFIiLswIiICIiAiIgIiICIiApehjaqpiTYCppiScgBrW5lRFSyDsPt5rI5IaIRyRvInnJDHNfYasZmxyUuoro/2VEetj1m74hgxtx31rcsN73XEwwclQsHJY2flmtzvvYpsE+gYaOWojjE1NNE/wB9jZGB0sgvZx4594XMvaH2PptHOpxS1JqBM2Yvu5j8BaWW+xwviPHktOMY5BVa2yRTab3Jm7aPZk1u9qJz3Na1j5HlziGtGGF5FycuNl0Xtf2gZFp/REjZWOjEbopHNcHNa2aR8ZuQbC1wfBcTIuqBqs03m5E/jtXtJ7QM3noSNkrHMiqWTyOa4Oa3FPGwXINh7rX+ayvaulhqNK6Hl10JZA6rfIdYyw1YjfGCb5e/b+q4AGKmrHILOw3O59t/a6KGq2aGCKqDYmPdJrMg91zhGEEcA3v71b7WJoa3REdRHLEXxup6lrA9peGSNwvbhvfLWAkfwriAaFTAOQSKIixudv8AY7XRs0TK18sbHbRVHC97WusY2WyJuuIM4eAQsHJXLURaZlJlI0YbVEBOQE8BJ7h+8avontboujrzTOnq4mR0lQZ8LZIwJDlZrnF3ujL/AOL5tIVNWOQUqpvNyJs6v7R+21PWVujqenkbJHT1kUss4+7LzIwYWuPEAAknhn8FvHbbs7R6VbEyasbGIHyPaYpIrkuABvivyXzjZW6och5KbPll3Mn2j0aymq6mmieZIoZXMZISCXtHA3bkfBdK9hMMUbayqlljjL3RQMxva04QMbzYnhdzP5VyQBULAtTF4skTZ2zs/wC2YVNdHSvpoooZZJGCoxm4ADtW5wIAzIb3961f22Use3RVMT2PFRAA/A5r7SRHDnhOXuuZ5LnlkDQpFERN4Xd+WVREW2RERAREQEREBERAREQEREBERAREQEREBERAREQEREBERAREQEREBERAREQEREBERAREQTt2HqHkm7D1DyVm8ncm+vFN5O5N9eK593vvpsLt1nqHkm6z1DyVu8ncm+vFN5O5N9eKdy+mwu3WeoeSbsPUPJWbydyb68VXeTuTfXincvpsL92HqHkm7D1DyVm8ncm+vFN5O5N9eKdy+mwu3WeoeSbrPUPJW7ydyb68U3k7k314p3L6bC7dZ6h5Jus9Q8lbvJ3JvrxTeTuTfXincvpsL92HqHkm7D1DyXnvJ3JvrxVd5O5N9eKdy+mXbrPUPJN1nqHkrN5O5N9eKrvJ3JvrxTuX02F26z1DyTdZ6h5KzeTuTfXim8ncm+vFO5fTYem7D1DyTdh6h5KzeTuTfXiqbydyb68U7l9Mv3WeoeSbrPUPJW7ydyb68VTeTuTfXincvpsL91nqHkm6z1DyVu8ncm+vFN5O5N9eKdy+mwv3YeoeSbsPUPJee8ncm+vFV3k7k314p3L6Zfuw9Q8lTdZ6h5K3eTuTfXiqbydyb68U7l9Nhfus9Q8k3WeoeSt3k7k314qm8ncm+vFO5fTYem7D1DyVN2HqHkrd5O5N9eKbydyb68U7l9Nhfuw9Q8kVm8ncm+vFUTuX0yKiIujwCIiAiIgIpdB+Lw/VDXfw/wBUERLKVHNjkabWsD9CvSaqwm1r8EVBsinVDrsB54SvSWEOGfHuPJCzGosk2INaQORue85KynYDGAeGf1QQEssjDTBufE8+QVkH25PmP1QQUsr2fbH5h9VLk+8Z8nIiCllOqabFmOP1Vs4/dt/0oIdksptWfsfmXrLI4cG4v0RWNsllMlmdhILLCxzvwVsFX9ltuQvdBFsinz1OEgWvcXUFxuSeZQURERBERAREQEREBERAREQEREEug/F4Kw0TvhxXg15HAkfJXa53UfNFesURa9oNs7nL5FelTSlzri1suKimQ3vc3HAquud1HzQulTttGBywhVq3kYSOZ+ihukJyJJVHPJ4klC6ZTuJa4njc/RUaf3XgfqogeRkCQExm1rm3LuQSaWUudmfwn9F6Qfbk+Y/VQmuI4G3yVRIc8znx+KD3bSOxA5WxX/qvaT7xnyd9FD1zuo+aprDe9zcd6F0macteeVhceCvq3XYDzLSoTnX45oXm1rm3LuQumVn4PzZfNVtJzaobpCbXJNuCrr3dR80E14OB2K17HgoUP2m/mH1VDKeFz5q0FESa7iPl+pUZVc4niSfmqICIiAiIgIiICIiBZLLMbWzrCbWzrC5b5w93Fo9sPZLLMbWzrCbWzrCb5wcWj2w9kssxtbOsJtbOsJvnBxaPbD2SyzG1s6wm1s6wm+cHFo9sPZLLMbWzrCbWzrCb5wcWj2w9kssxtbOsJtbOsJvnBxaPbD2SyzG1s6wm1s6wm+cHFo9sPZLLMbWzrCbWzrCb5wcWj2w9kssxtbOsJtbOsJvnBxaPbD2SyzG1s6wm1s6wm+cHFo9sPZLLMbWzrCbWzrCb5wcWj2w9kssxtbOsJtbOsJvnBxaPbD2SyzG1s6wm1s6wm+cHFo9sPZLLMbWzrCbWzrCb5wcWj2w9kssxtbOsJtbOsJvnBxaPbD2SyzG1s6wm1s6wm+cHFo9sPZFmNrZ1hE3zg4tHth0RF1eEREQEREBERAREQEREBERAREQEREBERAREQEREBERAREQEREBERAREQEREBERA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hMQEBAOEBAREA8PDw4QDw8QGBoQEA8PFRAVFRMRFBQXGyYeFxkkGRISHy8gIycpLDgsFR81QTAqNSg3LCkBCQoKDgwOGg8PGTQcHCQpKSopLCksKiksKSk0LCksLCwpKSksLSkpKSkpKSwpKSwpLCosLCwtLCwpKSwsKSksLP/AABEIAMMBAgMBIgACEQEDEQH/xAAcAAEAAQUBAQAAAAAAAAAAAAAABAECBQYHAwj/xABCEAABAwICBwUFBQUHBQAAAAABAAIDBBESIQUTFBUxUVIGQYGR8AciYXGxMjNCcsEWI2KSoSQ0c3SCorNTssLS8f/EABgBAQEBAQEAAAAAAAAAAAAAAAABAgME/8QAIxEBAAEDBQEBAAMBAAAAAAAAAAECEVEEEhQiUjEhA0FxMv/aAAwDAQACEQMRAD8A5CiIogiIgIiICIiAiIgIiICIiAiIgIiICIiAiIgIiICIiAiIgIiICIiAiIgIiICIiAiIgIiICLI6N0G6aN87pYqenje2N002LCZXAuEbGsa5znYQSbDIcSFFr6PUyOj1kcobhtLCccbg5oc0g2HceBAINx3IPBFS6nw6EmfFFO2O8c9RssJuLyT2Bwtbe/4m58M0EFFNn0UYzUslkijlpXBjonOu+R+swObFhBDsNiTnawUHEiqoqXS6IqipdS9F6MlqpWU8DDJK8+60ZAAZlzicmtAzJOQQRUWV0z2fNNHFMJ4Z45nzxh8OItEkRYHgF7W4m/vG2c24OfJYnEgqipiVMSC5F7bMNTrtbFfWmPUXOutgxa0i1gzuvfj3LwBQVREQEREBERAREQEREBERAREQERUJQVRUxKmJB0zs52Ympi6CpfSTaLc+OSt17ZGQtba2vp53xtaX4TkY355ZcpGhqCCio4I5J6Foq67bHmoeyb+xRFzIwxhBZI42kFz7oLieOY5WX918hwF8gVKr9KyVBjMr8WqhjgjsA0MiYLMaA0Ad581iaWrt8op6CBuucKF+sqayashJE72QWJpqKnFs7lwu9mQwZmwsZWiNPQMOi/7RRCGjoXyNY8MEjtJuY84Xe5eIB2r982Bwg3JK5gqYvirtLuh0rqV40fr6mhOGsnrtKPaWBz5AQWQMY1oxtLWfh90l5z5yJK2hrhQmZ1HBC+qraqsbdsM7cTiIaZxAxkOsC55y97KwAA5ni+KvjlLSHNObSHA8bEG4OfxCbS7ofbSFjaCBlqCKedz6qQRMZC6OBoLaenhaG614JxHG4Z8b2zWvdjG042qWd1ProoWmkjq76h0rpAHyObY6wsbdwZ3nuKwmlNKy1Mr6iokMs0hBe91rmwsBYZAAACwyUa6RH5ZLts7ezwyOgdTSUroY4IWNMLWRTTSubjmmkijaBH7xw4TbgLXzK9qSM02h2vha51XpiokpgWAl4pYiA6Jls7veQCBxC00FZSh7U1UEJpoamSOFxccDSMi4WcWutiZcccJF0sXbZoWtjDHbdJTOqqerippWVOCRtNo6IYpWU0QGB73uDme5nnxF7qdofT2joYobsgIG8K+aMtbI4GRxZT0EeIEazDgufwhp6lzJW4vik0rd06HSNC2ejq3OoxBQ6OfJqYcImqKx4daDV2ucBc0Bz8/dvncq6bTFC6KWGNtBtEei2xNkc1kcUlRM+7mxPcLWha4+8TicQMzY35gqYxzTaXdMoRQCWBu00IZT6MEVNK8CQP0i84pZ5Y3AfZu4N1thcN8NL7TkOqZJWmECUlwjgc2QMAAaC90YDMTrFxDcrk5BYkIrEWS6qK3ErlUEREBERAREQEREBERAREQFK0O0GppgQCDU04IOYIMrbghRVL0L/eqX/NU3/M1JHUvbto6KKGiMUMURdPOHGNjYyQI22BwgXUyo0ZD+ywm1MWt3fE7WYG6zFrW547Xv8brau3tTo1jITpVjXsMkghxNfJZ+EYvu+GVuKgdrJIHdnqh1IAKU0bDAAC0CPWstk7Md/Fee/wCR/rrZE7Fx00OgYa2emilEVPNLIdWx8jw2WTvcMzYd5XNPaH2qpK91OaOnNOImyiQFkcWMuLMP3ZN7YTx5rqnYnU/s9DtVtl2WfaL4rarWyYr4fe4cs1yPt/u/aIt14dRqf3uHWW1usd/1c/s4eGS1R/1LM/Gu0kOOWKPrkjZ/M8D9V9Mdouy1PJSVUTKaBr3087WObGxrmuwOwkENuMwM189djqfWaRoGdVZTX+Qla4/RfRcuk8OkoaYnKahqJAObo54v/FzvJP5PsLS1D2OaBhdotk0sEMjpqidwdIxrzhBDAAXC9vcOS5z7WaBsOlahrGNYxzKeRrWANaLwtBsBkM2ldebCNG0+iqIEAv0iyHLva4zyH6tXPPbfo4u0lS4B71RTRRt+LxO9g/7mpRPYmPxunsq7NQs0XTyTQwvkqXSTAysa9xBJDGguHDBGDb4lc7bLHonT8zJo43Uu0PY9j2h7W001nseA4G2HE0/JpC6b2m0i3R8ugqRuTNrZCf8ADbT7Pc+M4K0X28aJwVdPVAZTwGNx/jid/wCsjf5VKZvP+k/Gw9tPZuyo0no6WGNraeZ2CrEQDWBsQMgdZuXvsDmX+AWE9tekoI3Q6Pp4YI3i09Q6ONjHC9xFHdovzcR+Vbr7KdOvqNFRvl951MZIMV83siaCy/xwuDf9K4HpbSr6uomqpTeSeR0juQvwaPgBYD4BWn7+/wBJPxboxoNRACLgzwAg5gjWNuCvojtRVUFC+lZPRQObWVGzhzYYyI3G1nOBbmLkcF876L/vFP8A5iD/AJWr6V7U1FEyWiNcG4tqIo3PBLGVFhYm2Q7rF2V1f5PsFLl3tE7Fw0WktHyQMDIKuojD4OLGSMmjxBoP4XB4y4ZHuyW/ds9MUGi2xPnoY3id8jG6qGIkFoBN8Vua0/2sQVA0rox8haaUzwtpg0EFjxPGZQ+/Fx9zPkByN947e7sww72w4NZJqMWs+1YY7arPhbisfbXW318+9oq+Ooq6mohZq4ZZnvjjIDSxh4NwtyHgolHSOmligZ9qaSOJv5nuDR9VfpLV6+bU/c66XU2vbVYzg45/ZtxzW0eyPRev0tASLtp2yVDvmxtmf73s8l3n8hiPrsXabsfTyaPqaaGCESNpSI3NYwSB7G4oziAvclg8yvmtpX0foTT2s01pOkvcRU9CWD4sB1n9Z2+S4P2u0TslfV01rNjnkwf4bjjj/wBrmrl/HP8ATVTFIiLswIiICIiAiIgIiICIiApehjaqpiTYCppiScgBrW5lRFSyDsPt5rI5IaIRyRvInnJDHNfYasZmxyUuoro/2VEetj1m74hgxtx31rcsN73XEwwclQsHJY2flmtzvvYpsE+gYaOWojjE1NNE/wB9jZGB0sgvZx4594XMvaH2PptHOpxS1JqBM2Yvu5j8BaWW+xwviPHktOMY5BVa2yRTab3Jm7aPZk1u9qJz3Na1j5HlziGtGGF5FycuNl0Xtf2gZFp/REjZWOjEbopHNcHNa2aR8ZuQbC1wfBcTIuqBqs03m5E/jtXtJ7QM3noSNkrHMiqWTyOa4Oa3FPGwXINh7rX+ayvaulhqNK6Hl10JZA6rfIdYyw1YjfGCb5e/b+q4AGKmrHILOw3O59t/a6KGq2aGCKqDYmPdJrMg91zhGEEcA3v71b7WJoa3REdRHLEXxup6lrA9peGSNwvbhvfLWAkfwriAaFTAOQSKIixudv8AY7XRs0TK18sbHbRVHC97WusY2WyJuuIM4eAQsHJXLURaZlJlI0YbVEBOQE8BJ7h+8avontboujrzTOnq4mR0lQZ8LZIwJDlZrnF3ujL/AOL5tIVNWOQUqpvNyJs6v7R+21PWVujqenkbJHT1kUss4+7LzIwYWuPEAAknhn8FvHbbs7R6VbEyasbGIHyPaYpIrkuABvivyXzjZW6och5KbPll3Mn2j0aymq6mmieZIoZXMZISCXtHA3bkfBdK9hMMUbayqlljjL3RQMxva04QMbzYnhdzP5VyQBULAtTF4skTZ2zs/wC2YVNdHSvpoooZZJGCoxm4ADtW5wIAzIb3961f22Use3RVMT2PFRAA/A5r7SRHDnhOXuuZ5LnlkDQpFERN4Xd+WVREW2RERAREQEREBERAREQEREBERAREQEREBERAREQEREBERAREQEREBERAREQEREBERAREQTt2HqHkm7D1DyVm8ncm+vFN5O5N9eK593vvpsLt1nqHkm6z1DyVu8ncm+vFN5O5N9eKdy+mwu3WeoeSbsPUPJWbydyb68VXeTuTfXincvpsL92HqHkm7D1DyVm8ncm+vFN5O5N9eKdy+mwu3WeoeSbrPUPJW7ydyb68U3k7k314p3L6bC7dZ6h5Jus9Q8lbvJ3JvrxTeTuTfXincvpsL92HqHkm7D1DyXnvJ3JvrxVd5O5N9eKdy+mXbrPUPJN1nqHkrN5O5N9eKrvJ3JvrxTuX02F26z1DyTdZ6h5KzeTuTfXim8ncm+vFO5fTYem7D1DyTdh6h5KzeTuTfXiqbydyb68U7l9Mv3WeoeSbrPUPJW7ydyb68VTeTuTfXincvpsL91nqHkm6z1DyVu8ncm+vFN5O5N9eKdy+mwv3YeoeSbsPUPJee8ncm+vFV3k7k314p3L6Zfuw9Q8lTdZ6h5K3eTuTfXiqbydyb68U7l9Nhfus9Q8k3WeoeSt3k7k314qm8ncm+vFO5fTYem7D1DyVN2HqHkrd5O5N9eKbydyb68U7l9Nhfuw9Q8kVm8ncm+vFUTuX0yKiIujwCIiAiIgIpdB+Lw/VDXfw/wBUERLKVHNjkabWsD9CvSaqwm1r8EVBsinVDrsB54SvSWEOGfHuPJCzGosk2INaQORue85KynYDGAeGf1QQEssjDTBufE8+QVkH25PmP1QQUsr2fbH5h9VLk+8Z8nIiCllOqabFmOP1Vs4/dt/0oIdksptWfsfmXrLI4cG4v0RWNsllMlmdhILLCxzvwVsFX9ltuQvdBFsinz1OEgWvcXUFxuSeZQURERBERAREQEREBERAREQEREEug/F4Kw0TvhxXg15HAkfJXa53UfNFesURa9oNs7nL5FelTSlzri1suKimQ3vc3HAquud1HzQulTttGBywhVq3kYSOZ+ihukJyJJVHPJ4klC6ZTuJa4njc/RUaf3XgfqogeRkCQExm1rm3LuQSaWUudmfwn9F6Qfbk+Y/VQmuI4G3yVRIc8znx+KD3bSOxA5WxX/qvaT7xnyd9FD1zuo+aprDe9zcd6F0macteeVhceCvq3XYDzLSoTnX45oXm1rm3LuQumVn4PzZfNVtJzaobpCbXJNuCrr3dR80E14OB2K17HgoUP2m/mH1VDKeFz5q0FESa7iPl+pUZVc4niSfmqICIiAiIgIiICIiBZLLMbWzrCbWzrC5b5w93Fo9sPZLLMbWzrCbWzrCb5wcWj2w9kssxtbOsJtbOsJvnBxaPbD2SyzG1s6wm1s6wm+cHFo9sPZLLMbWzrCbWzrCb5wcWj2w9kssxtbOsJtbOsJvnBxaPbD2SyzG1s6wm1s6wm+cHFo9sPZLLMbWzrCbWzrCb5wcWj2w9kssxtbOsJtbOsJvnBxaPbD2SyzG1s6wm1s6wm+cHFo9sPZLLMbWzrCbWzrCb5wcWj2w9kssxtbOsJtbOsJvnBxaPbD2SyzG1s6wm1s6wm+cHFo9sPZLLMbWzrCbWzrCb5wcWj2w9kssxtbOsJtbOsJvnBxaPbD2SyzG1s6wm1s6wm+cHFo9sPZFmNrZ1hE3zg4tHth0RF1eEREQEREBERAREQEREBERAREQEREBERAREQEREBERAREQEREBERAREQEREBERA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eg;base64,/9j/4AAQSkZJRgABAQAAAQABAAD/2wCEAAkGBhMQEBAOEBAREA8PDw4QDw8QGBoQEA8PFRAVFRMRFBQXGyYeFxkkGRISHy8gIycpLDgsFR81QTAqNSg3LCkBCQoKDgwOGg8PGTQcHCQpKSopLCksKiksKSk0LCksLCwpKSksLSkpKSkpKSwpKSwpLCosLCwtLCwpKSwsKSksLP/AABEIAMMBAgMBIgACEQEDEQH/xAAcAAEAAQUBAQAAAAAAAAAAAAAABAECBQYHAwj/xABCEAABAwICBwUFBQUHBQAAAAABAAIDBBESIQUTFBUxUVIGQYGR8AciYXGxMjNCcsEWI2KSoSQ0c3SCorNTssLS8f/EABgBAQEBAQEAAAAAAAAAAAAAAAABAgME/8QAIxEBAAEDBQEBAAMBAAAAAAAAAAECEVEEEhQiUjEhA0FxMv/aAAwDAQACEQMRAD8A5CiIogiIgIiICIiAiIgIiICIiAiIgIiICIiAiIgIiICIiAiIgIiICIiAiIgIiICIiAiIgIiICLI6N0G6aN87pYqenje2N002LCZXAuEbGsa5znYQSbDIcSFFr6PUyOj1kcobhtLCccbg5oc0g2HceBAINx3IPBFS6nw6EmfFFO2O8c9RssJuLyT2Bwtbe/4m58M0EFFNn0UYzUslkijlpXBjonOu+R+swObFhBDsNiTnawUHEiqoqXS6IqipdS9F6MlqpWU8DDJK8+60ZAAZlzicmtAzJOQQRUWV0z2fNNHFMJ4Z45nzxh8OItEkRYHgF7W4m/vG2c24OfJYnEgqipiVMSC5F7bMNTrtbFfWmPUXOutgxa0i1gzuvfj3LwBQVREQEREBERAREQEREBERAREQERUJQVRUxKmJB0zs52Ympi6CpfSTaLc+OSt17ZGQtba2vp53xtaX4TkY355ZcpGhqCCio4I5J6Foq67bHmoeyb+xRFzIwxhBZI42kFz7oLieOY5WX918hwF8gVKr9KyVBjMr8WqhjgjsA0MiYLMaA0Ad581iaWrt8op6CBuucKF+sqayashJE72QWJpqKnFs7lwu9mQwZmwsZWiNPQMOi/7RRCGjoXyNY8MEjtJuY84Xe5eIB2r982Bwg3JK5gqYvirtLuh0rqV40fr6mhOGsnrtKPaWBz5AQWQMY1oxtLWfh90l5z5yJK2hrhQmZ1HBC+qraqsbdsM7cTiIaZxAxkOsC55y97KwAA5ni+KvjlLSHNObSHA8bEG4OfxCbS7ofbSFjaCBlqCKedz6qQRMZC6OBoLaenhaG614JxHG4Z8b2zWvdjG042qWd1ProoWmkjq76h0rpAHyObY6wsbdwZ3nuKwmlNKy1Mr6iokMs0hBe91rmwsBYZAAACwyUa6RH5ZLts7ezwyOgdTSUroY4IWNMLWRTTSubjmmkijaBH7xw4TbgLXzK9qSM02h2vha51XpiokpgWAl4pYiA6Jls7veQCBxC00FZSh7U1UEJpoamSOFxccDSMi4WcWutiZcccJF0sXbZoWtjDHbdJTOqqerippWVOCRtNo6IYpWU0QGB73uDme5nnxF7qdofT2joYobsgIG8K+aMtbI4GRxZT0EeIEazDgufwhp6lzJW4vik0rd06HSNC2ejq3OoxBQ6OfJqYcImqKx4daDV2ucBc0Bz8/dvncq6bTFC6KWGNtBtEei2xNkc1kcUlRM+7mxPcLWha4+8TicQMzY35gqYxzTaXdMoRQCWBu00IZT6MEVNK8CQP0i84pZ5Y3AfZu4N1thcN8NL7TkOqZJWmECUlwjgc2QMAAaC90YDMTrFxDcrk5BYkIrEWS6qK3ErlUEREBERAREQEREBERAREQFK0O0GppgQCDU04IOYIMrbghRVL0L/eqX/NU3/M1JHUvbto6KKGiMUMURdPOHGNjYyQI22BwgXUyo0ZD+ywm1MWt3fE7WYG6zFrW547Xv8brau3tTo1jITpVjXsMkghxNfJZ+EYvu+GVuKgdrJIHdnqh1IAKU0bDAAC0CPWstk7Md/Fee/wCR/rrZE7Fx00OgYa2emilEVPNLIdWx8jw2WTvcMzYd5XNPaH2qpK91OaOnNOImyiQFkcWMuLMP3ZN7YTx5rqnYnU/s9DtVtl2WfaL4rarWyYr4fe4cs1yPt/u/aIt14dRqf3uHWW1usd/1c/s4eGS1R/1LM/Gu0kOOWKPrkjZ/M8D9V9Mdouy1PJSVUTKaBr3087WObGxrmuwOwkENuMwM189djqfWaRoGdVZTX+Qla4/RfRcuk8OkoaYnKahqJAObo54v/FzvJP5PsLS1D2OaBhdotk0sEMjpqidwdIxrzhBDAAXC9vcOS5z7WaBsOlahrGNYxzKeRrWANaLwtBsBkM2ldebCNG0+iqIEAv0iyHLva4zyH6tXPPbfo4u0lS4B71RTRRt+LxO9g/7mpRPYmPxunsq7NQs0XTyTQwvkqXSTAysa9xBJDGguHDBGDb4lc7bLHonT8zJo43Uu0PY9j2h7W001nseA4G2HE0/JpC6b2m0i3R8ugqRuTNrZCf8ADbT7Pc+M4K0X28aJwVdPVAZTwGNx/jid/wCsjf5VKZvP+k/Gw9tPZuyo0no6WGNraeZ2CrEQDWBsQMgdZuXvsDmX+AWE9tekoI3Q6Pp4YI3i09Q6ONjHC9xFHdovzcR+Vbr7KdOvqNFRvl951MZIMV83siaCy/xwuDf9K4HpbSr6uomqpTeSeR0juQvwaPgBYD4BWn7+/wBJPxboxoNRACLgzwAg5gjWNuCvojtRVUFC+lZPRQObWVGzhzYYyI3G1nOBbmLkcF876L/vFP8A5iD/AJWr6V7U1FEyWiNcG4tqIo3PBLGVFhYm2Q7rF2V1f5PsFLl3tE7Fw0WktHyQMDIKuojD4OLGSMmjxBoP4XB4y4ZHuyW/ds9MUGi2xPnoY3id8jG6qGIkFoBN8Vua0/2sQVA0rox8haaUzwtpg0EFjxPGZQ+/Fx9zPkByN947e7sww72w4NZJqMWs+1YY7arPhbisfbXW318+9oq+Ooq6mohZq4ZZnvjjIDSxh4NwtyHgolHSOmligZ9qaSOJv5nuDR9VfpLV6+bU/c66XU2vbVYzg45/ZtxzW0eyPRev0tASLtp2yVDvmxtmf73s8l3n8hiPrsXabsfTyaPqaaGCESNpSI3NYwSB7G4oziAvclg8yvmtpX0foTT2s01pOkvcRU9CWD4sB1n9Z2+S4P2u0TslfV01rNjnkwf4bjjj/wBrmrl/HP8ATVTFIiLswIiICIiAiIgIiICIiApehjaqpiTYCppiScgBrW5lRFSyDsPt5rI5IaIRyRvInnJDHNfYasZmxyUuoro/2VEetj1m74hgxtx31rcsN73XEwwclQsHJY2flmtzvvYpsE+gYaOWojjE1NNE/wB9jZGB0sgvZx4594XMvaH2PptHOpxS1JqBM2Yvu5j8BaWW+xwviPHktOMY5BVa2yRTab3Jm7aPZk1u9qJz3Na1j5HlziGtGGF5FycuNl0Xtf2gZFp/REjZWOjEbopHNcHNa2aR8ZuQbC1wfBcTIuqBqs03m5E/jtXtJ7QM3noSNkrHMiqWTyOa4Oa3FPGwXINh7rX+ayvaulhqNK6Hl10JZA6rfIdYyw1YjfGCb5e/b+q4AGKmrHILOw3O59t/a6KGq2aGCKqDYmPdJrMg91zhGEEcA3v71b7WJoa3REdRHLEXxup6lrA9peGSNwvbhvfLWAkfwriAaFTAOQSKIixudv8AY7XRs0TK18sbHbRVHC97WusY2WyJuuIM4eAQsHJXLURaZlJlI0YbVEBOQE8BJ7h+8avontboujrzTOnq4mR0lQZ8LZIwJDlZrnF3ujL/AOL5tIVNWOQUqpvNyJs6v7R+21PWVujqenkbJHT1kUss4+7LzIwYWuPEAAknhn8FvHbbs7R6VbEyasbGIHyPaYpIrkuABvivyXzjZW6och5KbPll3Mn2j0aymq6mmieZIoZXMZISCXtHA3bkfBdK9hMMUbayqlljjL3RQMxva04QMbzYnhdzP5VyQBULAtTF4skTZ2zs/wC2YVNdHSvpoooZZJGCoxm4ADtW5wIAzIb3961f22Use3RVMT2PFRAA/A5r7SRHDnhOXuuZ5LnlkDQpFERN4Xd+WVREW2RERAREQEREBERAREQEREBERAREQEREBERAREQEREBERAREQEREBERAREQEREBERAREQTt2HqHkm7D1DyVm8ncm+vFN5O5N9eK593vvpsLt1nqHkm6z1DyVu8ncm+vFN5O5N9eKdy+mwu3WeoeSbsPUPJWbydyb68VXeTuTfXincvpsL92HqHkm7D1DyVm8ncm+vFN5O5N9eKdy+mwu3WeoeSbrPUPJW7ydyb68U3k7k314p3L6bC7dZ6h5Jus9Q8lbvJ3JvrxTeTuTfXincvpsL92HqHkm7D1DyXnvJ3JvrxVd5O5N9eKdy+mXbrPUPJN1nqHkrN5O5N9eKrvJ3JvrxTuX02F26z1DyTdZ6h5KzeTuTfXim8ncm+vFO5fTYem7D1DyTdh6h5KzeTuTfXiqbydyb68U7l9Mv3WeoeSbrPUPJW7ydyb68VTeTuTfXincvpsL91nqHkm6z1DyVu8ncm+vFN5O5N9eKdy+mwv3YeoeSbsPUPJee8ncm+vFV3k7k314p3L6Zfuw9Q8lTdZ6h5K3eTuTfXiqbydyb68U7l9Nhfus9Q8k3WeoeSt3k7k314qm8ncm+vFO5fTYem7D1DyVN2HqHkrd5O5N9eKbydyb68U7l9Nhfuw9Q8kVm8ncm+vFUTuX0yKiIujwCIiAiIgIpdB+Lw/VDXfw/wBUERLKVHNjkabWsD9CvSaqwm1r8EVBsinVDrsB54SvSWEOGfHuPJCzGosk2INaQORue85KynYDGAeGf1QQEssjDTBufE8+QVkH25PmP1QQUsr2fbH5h9VLk+8Z8nIiCllOqabFmOP1Vs4/dt/0oIdksptWfsfmXrLI4cG4v0RWNsllMlmdhILLCxzvwVsFX9ltuQvdBFsinz1OEgWvcXUFxuSeZQURERBERAREQEREBERAREQEREEug/F4Kw0TvhxXg15HAkfJXa53UfNFesURa9oNs7nL5FelTSlzri1suKimQ3vc3HAquud1HzQulTttGBywhVq3kYSOZ+ihukJyJJVHPJ4klC6ZTuJa4njc/RUaf3XgfqogeRkCQExm1rm3LuQSaWUudmfwn9F6Qfbk+Y/VQmuI4G3yVRIc8znx+KD3bSOxA5WxX/qvaT7xnyd9FD1zuo+aprDe9zcd6F0macteeVhceCvq3XYDzLSoTnX45oXm1rm3LuQumVn4PzZfNVtJzaobpCbXJNuCrr3dR80E14OB2K17HgoUP2m/mH1VDKeFz5q0FESa7iPl+pUZVc4niSfmqICIiAiIgIiICIiBZLLMbWzrCbWzrC5b5w93Fo9sPZLLMbWzrCbWzrCb5wcWj2w9kssxtbOsJtbOsJvnBxaPbD2SyzG1s6wm1s6wm+cHFo9sPZLLMbWzrCbWzrCb5wcWj2w9kssxtbOsJtbOsJvnBxaPbD2SyzG1s6wm1s6wm+cHFo9sPZLLMbWzrCbWzrCb5wcWj2w9kssxtbOsJtbOsJvnBxaPbD2SyzG1s6wm1s6wm+cHFo9sPZLLMbWzrCbWzrCb5wcWj2w9kssxtbOsJtbOsJvnBxaPbD2SyzG1s6wm1s6wm+cHFo9sPZLLMbWzrCbWzrCb5wcWj2w9kssxtbOsJtbOsJvnBxaPbD2SyzG1s6wm1s6wm+cHFo9sPZFmNrZ1hE3zg4tHth0RF1eEREQEREBERAREQEREBERAREQEREBERAREQEREBERAREQEREBERAREQEREBERAREQEREBERAREQEREBERAREQEREBERAREQEREBERAREQEREBERAREQEREBERAREQEREBERAREQEREBERAREQEREBERAREQEREBERAREQER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Stands for the House Un-American Activities Committee</a:t>
            </a:r>
          </a:p>
          <a:p>
            <a:r>
              <a:rPr lang="en-US" dirty="0" smtClean="0"/>
              <a:t>Formed </a:t>
            </a:r>
            <a:r>
              <a:rPr lang="en-US" dirty="0" smtClean="0"/>
              <a:t>in 1938 by </a:t>
            </a:r>
            <a:r>
              <a:rPr lang="en-US" dirty="0" smtClean="0"/>
              <a:t>J. Edgar Hoover, the director of the FBI</a:t>
            </a:r>
          </a:p>
          <a:p>
            <a:r>
              <a:rPr lang="en-US" dirty="0" smtClean="0"/>
              <a:t>Purpose was to investigate Communist and Fascist activities in the US</a:t>
            </a:r>
          </a:p>
          <a:p>
            <a:r>
              <a:rPr lang="en-US" dirty="0" smtClean="0"/>
              <a:t>Held public hearings on Communist subversion</a:t>
            </a:r>
          </a:p>
          <a:p>
            <a:pPr lvl="1"/>
            <a:r>
              <a:rPr lang="en-US" dirty="0" smtClean="0"/>
              <a:t>Would identify Communists and expose them to the public</a:t>
            </a:r>
          </a:p>
          <a:p>
            <a:pPr lvl="1"/>
            <a:r>
              <a:rPr lang="en-US" dirty="0" smtClean="0"/>
              <a:t>Also exposed “</a:t>
            </a:r>
            <a:r>
              <a:rPr lang="en-US" dirty="0"/>
              <a:t>C</a:t>
            </a:r>
            <a:r>
              <a:rPr lang="en-US" dirty="0" smtClean="0"/>
              <a:t>ommunist sympathizers” </a:t>
            </a:r>
          </a:p>
          <a:p>
            <a:r>
              <a:rPr lang="en-US" dirty="0" smtClean="0"/>
              <a:t>FBI sent in to infiltrate groups and wiretapped thousands of telephones</a:t>
            </a:r>
            <a:endParaRPr lang="en-US" dirty="0"/>
          </a:p>
        </p:txBody>
      </p:sp>
      <p:sp>
        <p:nvSpPr>
          <p:cNvPr id="5122" name="AutoShape 2" descr="data:image/jpeg;base64,/9j/4AAQSkZJRgABAQAAAQABAAD/2wCEAAkGBhQSERUUExQVFBUWFxwZGBgYFyAdHBsgHxocGx8cGhkfHiYfHBojHRwcHy8gIycpLCwsHB4xNTAsNSYrLCkBCQoKDgwOGg8PGioiHyUsLCwwMC8yLCwqKTIsLiwvKSwsKS8qLCwsLCwpLCwsLCwsLCksLCwsLCwsLCwsLCwsLP/AABEIAKMBNgMBIgACEQEDEQH/xAAcAAABBAMBAAAAAAAAAAAAAAAGAwQFBwACCAH/xABUEAACAQIEAwUEBQcIBQgLAAABAgMEEQAFEiEGMUEHEyJRYTJxgZEUI0JSsTNicpKhwdEIFRZTgrLS4ReTotPwJDRzg5Sks/ElJkNEVFVjZHTCw//EABoBAAMBAQEBAAAAAAAAAAAAAAIDBAEABQb/xAA2EQABBAAEAggGAgIDAAMAAAABAAIDEQQSITEFQRMiUWFxgZGxFBWhwdHwMuEj8TNC0lJikv/aAAwDAQACEQMRAD8AqzDCmgDO9xff95xK/wBDqv7rfMf4sT+T8EoYlMhdZPEGAI5hiPI+WDhwEzrAFeOi9efGMe5peNB3g36IUWlVSCBY/HC+COq4NXvljSRl+rLm+/JlXa1vPDbNuDjDDJJ3xOhb2sd9/wBLGO4biNSRdJjOIQNByikP0qjQuw5YUCC/Ich+/C2T5FUTxa47abldyOnv9+JWk4NmbVqdFINiOfQN0/SwsYKd+rW7omYyEMaD9lAVCiw2+0PxGFsOuJchkpo1ZnVgzWsB6E/uwsnB9WbG43t9pcYcDPeXKbHmtbjog8lu2nYoVKVW1Ei/iPX1wrFAFOwtcYLsv4LiaJGZ3DFQWsVte2/TzxDZ5w86T93Th3+rDknc7sw6DlsMPl4fO1uY7FIjxkAIpuv1UZNy+I/EYUthKryepRCzqwUcyR6gfjhc8E1X3D8x/ixOMHKdKPoU848B1hv1ATcUyncgG+No0AuALb/uw/yvh6aQug0KYiqsGPmCRyv5Yl8v4Mu7CdrGyldB8ywN7j0GGMwGIk5aLPjMOwBwAtCGZ+yPf+44cw+yvuH4YLqngiHw+JzdgNyvX4YWHAsPLXJ81/w4p+U4gjLpp3pDeIRCV0naAg1OQ92Gbflx7v3Y2oaGebV3epgpsbdL8vwxI5dwrM0yCYMisSC1uXhJH4YjjwshOg37j7opcY17W0NiDy5JE40g9lfcPwwWHgJLflm+X+eBum4cqmRWUeFlBHs8iAR18sMk4dPHQI9NfZOHEY3Osdn7vSZtEC5uL+EficbrAoIsAP8AywumRVQZvqyx5Hby923XEpkvDTSuy1CsgC3W21zcA8weV8AzBzvcGAH6ofiYWtzka3fLtUM42PuOEqD8mv8Ax1OCfPuDoYaeSRWbUq3F7eYHl64bwcAOVUiZQCAbXPUXw53DJ29SrO6D5iwyB/dXt3KBlhDMAR0P4jHsdMqnYdP4Yk6LhdjVyQGXdIw1+fPTta4+9iQzHg8xRPJ3wOlb20/54EYDEFpoaDvHLzXDGYcnM4C78UOzKLHYf8HG+keQwQvwNJyMqfI/ww2o+FZJGkHeIO7kKcudgpvy9cCeHYkUMv1CcMdh81/vNQkI5+8/jjyT21/tfhiUzThCePToYuWJNlvta1zb3kYjv6MVTEAo+/K/uJ626A4E4OVrqLT7+yWca3IA0XVcxyK9fkfdhplnsH3/ALhh7JwZUgElTYAk7jpv97DzhXhs1ETP3miz6bab9AfP1xrcFKf8YBs9uiA41pla9woAHnfso9+a+/8AccbMMEp4FBdVeUkEMdl8io8/zsJZjwUkMUkgkYlFLAWG9hy54b8rxAFkbeH5RniMVkDn+9iGfoKeX7T/ABwhl0YIa4B36jBQvBtQQDqj3F+Z/hhtRcHTBpFDR+BgDc+aK223kwwHwWJqi06oXTYbpGubVC728lEvEBpsAPEOmN2/ePxxODgyYtpLou2oWueRA8vXCOccKSQQvKZVIQA2APmB5euMPD8RVluyb8dA2wEOZr9n4/ux5gzpOBklijdpG8SK3IbXUHz9cZiyPh2IDRp9QvKxEscsheHVfijXhcJXTLHEzEEFi3duAFHMhioBPIDfmcHOY8QZflNojpWQgtpFtZuT4mY+Zv8AuFsBn8nmVmSo1MSEWJVG2wJkJt77D5YBe1HMb5rVayRaTSNjyVVUfsGBxWOdKQdx2beK6DCtLy17q0v1pXfk/FlBmjtCulpFTUVYC+m9rqw8ja9jcXGKw7SqKenaop1p2eIpqWXvF9nnulr3FiLdbeuK4ocydJdcMjodBXUhZTv0uLGxwQcJ1DS19KkkkjK88YYMzG41jY3PXlhMWMMdt1APL/accCHAuDhQVwcCcHRZVlwkrLGQAyPdS2jVbwKoBLMNhsCSb2xo3bTS6wn0WraMmxYQGw6G6HoDcbXO3LCHblnEkNPTrG5TXIxJFt9K7DcfnE/DFNxcQ1ABtK3MnkOpJPTzxglj2kLv3zS4cG+UBzSFb/arwNHW5f8ASaOwZB3wVRYSLpN7L9lwDflvaxF+XnZJnENRLIq3YrEpOpCBzA2uMSvYvmMk2Xt3jFis7KCfLSjW29WOITsgzOSSuq43bUqKQuwHKS3T0wxuIprhZ61V5een1SnYdwLv/rui7tBy8tQyNTrEJIyGGoWWwNmBK7iykn4Yr3suo5ps1kadYyIoVuY7lL3JAOo3v47+W2D3JapKmfNaN9wJdx+bLCoP7VY/HAx2L5T9Egr55fDpkMZ9O5Ulz8zb+zjm4hwZk15/hCYhRN66fVG3G2XJJl1WqqgJgkAJAABsRzttY4iezW0kcxZF2cW3DdPdthutaZeG5ZXN2kppnYn1ZycRP8n+3cVVv61P7uAbiKYY63o34I/hxkc4n+JpS/ag8UFKlSEuocKxiQEkMNieVxcAfHEP2SVUdZPPMqPpjjVLSIACWZiLeI7gA326jEpkFW1XlNZEhPewzVMa9d1kaSPbysVHww34WzSSmyCWrkb6x1kkUkAc/q4xb9IA/HDhiiIeiv6fdKERdqO2lI9rVSIcreaJEJV4mXw7EF18rG1jhPserjVZd3ksaBu9cez0GnzueuEO0yqYcPlr7tHCCfPVoB+d8POyCvebLi8h1N30gva33fLCel6uXMfBb0Ryl/Zogfsfz+Ojo5Fnp5HMkxkVlVDddKrbdgRYqdiOuLZyHMYauMyJCUAYrZ0UG4ANxYnbf8ccuy5nIzMxd7liTYsBuSdgNhi9ewuYtl8hJLH6S3Mk/Yi88YZoyMrAb7VRLhDEzOSCva/tdy6JXOguV+yqoSd7bAnDTg3juljoadGhlYrEoJEJI+Btv5fDFE5rVqWkAO5ZtrfnYcUWbSpGqiV1AFraiLfDGx4iMf8AI013f2jODDnZY3ja11LHmUBpTVd2FjCNIdSAEBbk3B67YDM17SKSeGWOmRTK0TaS2kKpNgNRBva56eWHeWTluGWZiWJopiSdyfC+OeRKGPXl1B9MD04YbykjxWQ4Vslguog0ulOzuIvl4NQkLNre+gXWwP52+GI7WMt8h8k/jjbsYUHKVHIGSW/T7WIcdlmT/wDxjf8AaYv8GNM1kvIu+0pYhjDnNeTp2BMM67XaSpjmipaKaSbbcIgFg676gS1tvLywS9lE5qKaYzUxiIlsFkAa40jfdRtgA424MocvhE1DVO8ryBGHfo3hIZibIoPNRvywZ9hVU70k5dixEwtc3+wuD+IHR9ECddeVflCcMej6Xlt3qYqePaVHZTDurEH2OhI8/TDCs48pZIHCQaWkQ2J0Ddl2JsefLDCv7NMneWR3q9Ls7Mw+kRCxLEkWK3G99jgb414EyulopJaep7yVSulTPE17uAfCqgnYnGidjdch/wD1/S1sUTiBn37v7TKLN9dQY+7a8aXYqQw8ZQi3L7pw+QPLLCiRuWaTSNVgN0cXJudhfyxV1LUESPoYrcD2SR+BxYvYyxkzNdbs2mKRgCxIvYLyJ8mOK/m5Iy1qfDyTHcPpheHChf0VuGnpMthDSaSx21EAsx66QeQ/DriFyrtTgqnWOWjqYke1nkjDR78tRBOkHztbzIwDdvVSTXxIfZSAED1Z3uf9kfLFfpnEwAHfONhtqOIPiGOJMua+0I48CXsDmuGquTtN4felEdTSRCRS2h49VtOsrZlPRbrbc7EjEn2TmSanm+k06RnvAACQ9xpHv+WFxO0/DhdyS30ItqvvdEJDX87qDiK7BpmalqNTFvrhzJP2B54acW5zOjcTr+9l/VTfD9Vz+w0m/aeqUDrN3chimJHgUEK/Ox3FtQ3Hubyw/wCxuqiqYaqVQCGqBsyjULQxrvuedr4luHc8XNaOaJmCzRs0b2G6kE6JAPI2vblcMMQfYZlElLDW08w0yRVWlh/YWxHmpFiD5EY1+KfJEGE7JRjyk2g2rzNjO5jTvwpdT3dhpJYEXLNY8uQ9MR+eVzSQmKWJ6dZCF7x2Qqv2uStc302wMVdYe/m0Ow+ta9iR9o4aVdY1hqdiNXVieh6Xw08UJblIN+Ve1/VX/LhWcOFIkr+MPoqxRx93OAgGoEj2Rp3G+5tfGYCa+cMRY32xmB+PmdqDXcoZYmMeWt1Harb7Eq9qWsaJ0kRKhAoLKbB1JKgk8rgsPeRh/wBqvZjUTVjVVNEJllALqLalYALyPMEAHbrf0w2HeeUfzb+GFOB+1atl71XMTrEQBrVi9jq5uHF7W5lcMn4dkLWsJN9qYMWc+cAD2WnZt2RSGoaWugCQqthG1vrCQRcgG4C3vv1t5YZcd8OQ0NUs1ESggkibQSWGsSryYm4A2233BxL8ddodcKVjDJHBuFukZ1+I22dnOnnzC38iMVvU8K19mLy6gLsbzMeXivvzNxfC24QscQ9hOnp2FY7EvddGgfT0XQHHPDQzahUQuA4YSRk8r2IKt5bEj0IGKQTsyzHvnj+iytZyA9tKH1DE20+t8GvDdbPRtqjqJ3U845WDofW2kEH1UjD+btWr2klSCmpiI2C6ndxzUNyHv88bPw97eW507VsOLdHoEU5Ll65NlWknXIoZyAfblbcKt+fID3KT54Cuw2hlSrqWkRl1RDc9TrueuBnjLjDMD3c9SkGmNyFVGawLIy+zfyvvzxK5DxNmVOS8cFIdageJ39/QjHDBDLWuccq0Q/EGnDTrIjyRnh4mqjoYRzgoW6XCIy9fzSPjgk7RIe5yypSBBqnYiwNrmV7yE38xqxXCZ/mEkwqtNIHJV7XltcAbdfLzxJ1/FNXVjRP3EfdkMO5ViDcEb6ze4seXnhreHkuaNaO/9IDNqHUNPsp2KmaPhaRWGlhRy3Hl7fljbsYydqeKpDMGvIp2FuS2wM8Q8WVC0Ao0ERExFPqZSCBJq8Wzcx7j7sMuEs2zSgV1WSmn7xgxMxlYiwtYWttgXYJzczQwk8u4f6XdMddd90Tdkl467NIi1w1QzAeoNyfiHH6uHvaxS6aCKjg0oHYWBvbRGL2/WKftwC8CZk6SyVZsZzPNq8T6TfYjTqsQL7XF9h5YkuLMynr5lIlEBiSwKKWuHNzcM1h7C72v64NuBLsrq6p9VglLTfNFXaTSMchCWLHTTiygm9il8KdisLLlhDKynvpDZhY/Z88CHFPH9TDRqsghlQFENkZGNgbHVrYfZ38PyxKcKcZTQ0sYCo2tRISw3BZQSPDYW+F8LHD3GwP5DlyrxR9P1Mlc7VfQcElkVu9tqUH2PMA+eLg7Hct7ijlj1arVBN7W5xQ9MVLLwizOwjqp41UKLFi3MX56lsOlrdMT+ScT1OUQpEjpULNUqGMqtqGsBdmEnIBBYW6nDZsIAzqR0Rztc7EyPGVzrCEK3hObvGJCKDJa972u9r2t64cDgiT+tT9U/wAcFFXRmQMDLILm/h0Aje+xCXG+IrLspZ0JNTVXDyLtL0WRkH2fJRin5bA01kJ80z4+bkaVncOUhPDnd3FzTTJfpe8gv7sU6nBb69JlG6k7L5FR1PrgzPEdYlGaKm7kRqjxGSUuZPGurUCuwYazuRzGBCk4aqTKBU1MjKVbT3cjAggrzuvL/LE0eCokSR3rp2JbcS9gOU0ro7M8sMOWCO+s6pd7W5nyxUNL2R1xjQmNlJUEgxm42Gx35jlg1yDiWSgphDHaRQ4OqUlm8bqDuCPPbEyO0Wf7kXyb/Fjjw9+Y9QEche3suZiXtJc06lVPV9l1dGzkwkoqglyNI638+Vt/eMWp2I5Y8FLOJAoJmuLG/wBhRgcy/tWqK41VPLHCqLdAU1hraiOevnth5lnFEtFEywBGLuu8pdgCSqffva3TC2YHPEZGto3pqjkxT3NyO2QJxF2cVz1FQ60UrBpZWUhRuC7EEb4jP9GtaFu1DOLC58B+PXFrzdouYKrNpo9lJ/Jy9Bf+sw8l4+qGUrpi8QI9k9Rb72FN4bOdKI8wi+LF2Wt9FSGXcOSuzhEtpC3D3B31WIuOWxwX9n9FLRZjBNIEWMlkcg32ZG9OlgfhiImr6lq+SGB41YIoLMuxCgsOhsfGRt5YdzZdXsU72ojC61uYhpcXOjwnQPvdcUswUJBpriQavTksfjHlpboAVZ3av2fPmASenI7yNCpXnrX2hpN7XBJ9+r0xV3CnZNXzizxvT2exMyEWFh4he1+fTywbcMZ3VUYC/SXnj+5MA1v0WFmA9LkemNsr7XaurEwSOCExto1FWk897a1HT1wh2Bka4NLQbv8Ad0DMS9tUdkUcdx/Rsp+iQWLNGsCAm3hAAZj/AGQficR/YhlbwU1QJAATMCLG/wBgYB6latpA8ta0hkfe8SXHhJstyQqjT7IFtz54nsl4kqKKNlR0kLum8kfK7KnJCtxY3w88OPR3Rz+Ir3QdO7KWcjqo3haCagzFpxIpjZ3WVLHdSxPn7Snce4jri7oIkuXUC72JYfasNjfrtjnibh2pd2b6fMNTE2Cmwub2Hj5YkOD+Ps1hp+6iFPOkcjqrzFtezXsbMLi52v526DAT4TLlEbCD639SudK6Q24oJ4jyKRa5Y/CWkdyu+3ttz2wpU8LzojMypZRc2Nz8BbC1bQ1hrIJJ5EDPIQjKA2nmx8Nhcb9TgiqaGpCMWqQwClivcKL2F7XDXF7WuMGzAxvzWxwrbu05pzcZI29tVWuYUWgA6WFz1BH4jGYMe0SJzBGX0bSW8N9yVPnyHhxmI58OYX5LJS3Sh5zAAJbIc8rKuaOGERF5CdOoWGwLbm+2wONa/hLMMnXXJ3aiZreFg24BPltzOHPZBRv/ADjRvYabub6hf8k45XvixO3emZ6emCgH61ubAfY9cA6XEuIsm+St/wAPSM2qtVS+Z57PLHoZgQSDawHI35gemLJGQ5hLS9+KeHu3iMgPf76St72087HlitJMulFjovvbwkMd/QG/p8sdJZSpGSxggg/QhcHmPqcE3EYqMnMTr2/2uxTYRTo6K52ySoqqqeOnheUvJst5LKbKW5nlsDgqqeHcwyyGSaohWRHkXU4lDEHTpGqw5bWv5kDEX2TsP51o/wBI/wDhPjpHMsuSoheGRdSSKVYeh/f1B88Kinlacwcb79V2KLWua00RvoAFyrxPxM1RCIzGE8Ya+q/IEcreuLDy/JswelSoWCExGPvATPY6QL8tPOw5YrnjvhuShqTBIPZY6G28a7Wa3S4/bcdMdEcND/0FFuD/AMjO4O35M738sObi8RecnU+HkkythDiG6jT+1REHGkqqFCx7bfa/jjSnzuqqalI4bh5SqKqcibmxJblz3PliCRgL7g7813B2HLFndheQ97VvUsPDAmlf032/Ymr9YYS7F4lxyuca9PqFe6KBkXSNA9/umOb8B5tDH38oV0gImYd4p2S5JsACbC529cD/APT9/KL9v8cdMRV0UzzQjxGMhZFI28aagPUFT+IxzHxVw41JVzQaWIRiFOkm6ndTe33SPjfBDFYiP+Djr5qaARzE5w0fvio7JcqqKuoEMSqZJWYrd9I5Fjv7gcHmW9l+cQhgiwrqINu8U9PUYjOyqnYZrSkgWu/2l/qn6A3x0VJWKJFjJ8TqzD3KUB/vjC2GRhzGwfMLsQ8MIYw22udFcnZ3mk8yGORhYNcjSButx0HvxOcIcNZjXQlqbVojIjOqXQLhQbKD0AthTtMyT6PmNSoKBWbvVvIoNnGo2Um/tFhy6YuLszpVo8ohZ9u8+tb3yMAn7Cgx3STE28nxtHK6JjQ+Kr00oKp884ezPLYDPOyhC6rfWJGuQbdL22w1ybIswzeItAUZYZVJuRGQwBII2vyOLX7cjbLP+vT8GxGdgDXpqn/pV/uY04iW8mY14oKBgMlNu+zX98kLf6Lc5+8P+0Y1h7KM4UWDAbk7VHmST08zgh437VqykrZ4IvomiMjTrYa90Vtx3oN7k9PLEL/puzD/AOw/WH++wf8AmOxd6lYJHHXqfRQOaS1uWSGCoWNnYCS5cubHwjcfocsTf9DM2q4YZY0hVWUOpSbSxDAHe/LptgR4l4pkzCoM1Q9MjqqxgKxAIF2BFiwPtHe+Oh+FpimU07KQStIjA8wbR39NsF0+IDcrnHL+890LzEGtc0DNeqp+bsqzhlKmxB5g1AIPXfENmfZfmsKljS61G57uRXP6oOo/AYm37e68KTopr2v+Tf8A3mLD7Lu0OTM0kE0QSSMK2pAQjBrjYEmxBHmeeEZi/U2fG0cjpotyPKvwuaVmaNjcbn19cH+Vdm+ZGKKrSOLu9CzKTLvp06xdfO3TC/bDkIhzdjGh0yxLKwVdgxLKeXmV1e8nFz5Gv/oWEWP/ADJdv+pHTGCwUGctYC06E1Wi57l4wnZSPBYqR7B6i3niU4ZyzNK/eAS6BsZH0onwYjxH0UHCPAPCJrqyOF1dYgNchsR4VtsD5sSF+JPTF0cecax5TBGkUamRgRFGNkVVtcm32RcAAcz8ThnxGIdq9zlRMI2PDIWtJKr2m7Hc0inap10srlSCDI1zsB/VgX28xgc4pzOtpSYqmHuGNiDbnpYG6Ncq246XxN5P27V/esZYo5ow26pGVIH5rXNj+lfFj8b1NDWZbqmmijEkfeQNIQrKxW67e0D9kj1IwYnmawhpNfvNSNDWuGcDU+nkuff6Yz/1snyH8ML8EtVTTGGlN5JnvuB0BYkkjYAXxFzyDS245Hri1f5OfD1+/rGGw+qjPrszn5aB8ThLJ5Xa5jfiqcSGxOGx0PIKN4i4TzamgaebRojIYlGQsL+G9rcvFvgObiSo2vI5AIO4U8iDy94x1E7RVkU8Juy3eGQEW3tY28+fPHL+cZHNTySxvG/1TMpbSbGxtqv5Eb39cG+bEE9Vzj6rcMYpA7OAD4BSnD2Z1tbOsEDAyMCRqQKPCCx3I8hiXq8lrspp9VRAjI8reNZL2Lb7gDa9jbCPY44/naH9GT/w2xf+d5NHVU8kEouki2PmPJh6g2I9Rgo8VOOtmN9+qXiWxskDaBHd/tcu5zxU8jQsEEZjcsCPFzFuRGC6o4WzX6G1STH3JhMp3XVoKauVr309MBHFORy0lSYJVOpJNNwNm8mX0YWI9+Oiqwf+r7bG/wDN/K2/5Dyx3xOIdqXEX5LpBEx1MAIsey504hz6WoiCvpsHDbLboR5+uMw1mQ6R4W6fZPljMKMsr9X2SjmgizdUhW52SH/mf6Lf3Xwddo5+qi/TP93FFdmFXLDmdHqkPd95o06jbxKyDblzbFwdtuVzS0KPCX+pk1PoJvpKkE7cwDa/pc9MXfGsMjJK0aK91AcM9rsjhRPagyuiV+7VwGUubqwuD9W53B2O9ji10jC5VZQABSEAAWA+qOwHljmOnzCoR07p5JZCdKoSXuSCuy9TvbHS9czU+Tv31g8dGQ9uWoQ2IH9rYYLFYyPEtBaK1WPw7oX5HKuuzrK0WppHBkvpB3lcjeI/ZLafhbFmcQ519GlgYnwMWV/d4d/hz+eKV7MM8mbMqSJnBS5W2leQia29r9Bg67bs1kgjpjHp3dwbi/RfUYCTEwSSB1HKBR08Uw4SVrxGdypXtP4NStpxMsSyTxaSptclNalh6+G5A36+eJvJoFGWIoUBfo9rAC1tJ2tytgT7IOOzVI1NMR30Y1JYW1R7DzO6kge4jyODnNQIqSbQAAkLlR0FlJ+WJxIC2hqL3S5I3Ruyu3XP1JwopXUs08QfxaY3CoCfuqF2GLs4KyVaCgUM7tsZXaRrtuL2J9FAFvTFN9nGZTVlTTQaI9GxkNjfQoux523tblzYYvDiLialpFUVcioslwAVLarWvsAdtxz88VYrEQvaBH5rOikaQDz2Qnwpn/8Ay1i5sJyQbn7RN1H/AOo9+H/aFl28cw/Qb8VP4j5YRbtGyRLEywixBB+jtzG4t9XzHPE3nECZnlsgp5LrPGTFItx4hup6EWYC426jHfGN6ZsrBXI96F0Zb1XKuuzGnXv6dtK6tUu+kX9qXrzwX8cZoYMyyg9HlmiPudFX9jEH4YqXsmr6lc0pYXayBpAVIFx4JCQTa99WDjt3qWifLpVFzHLI1r25BLb4XiJ45nNI0AABRiF4OWtSpDtR4EirKinlcNrb6m6tb7V1v+s2CniOYRR08S/amiUfoqwP7hh9llQlXBTz22ZUlX0JX92ojFW9qOfy/wA80METlUjaIuAeZeUXB/sBfngGysblzDa/PsWCNziQAjvtIp1ejs3LvF626Nhp2XUixxTBRzcdSfs+uNe17M2gy/Wqhj3yCxNuYbyww7Fc4eogqC6qumRQLEn7HrhomjGHMf8A2td0b6z/APVE+Z5JQySFptGskE3lKm4tbYMPTphL+j+X/wD0/wDXH/Hije1mvqFzWq0SlUVkIXy+rQ7beeBIZzW/1r/MYFs7QKzuH74o/h3/APx70d1XB1CampEcYaNJysZWVyNPdxnZte/iLb3P7MXhkFEooIYluq9wqCx3A0W2JvuBjmHh/iKWnQxBENmLXa/UDyI8sdK5JVFsqik5MaQNt0Pd32xs0sLomtZ/Ib6fdD0EjRmcNDohZ+wumIsazMCCLEGZSCPIju8EuVZfR5TAIlcgAba21OwF7bADzPIAYoHKOP6ylkWVZWYLuyNbS4HNWsOo69OeL7nip85y4MjMqyrdHU2eNuXQ+0rXBHI2IxOyVrnakkc+37pk+HfCQHUgPO83NTWSSchojCjyAaW1/XmfjiyYRfLR/wDjf/zxy1nS1dLUSQyyyrJG2lvG29twQb7qQdQ9DjpjIZT/ADJCxJY/QVJJO5PcA7nzx6OMcOjY0NoclK3dDfZJkEcEk7IXJKIPG5ba5O1/cMe9pFOr1S61VrRLa4B+0xwNdlHaMr1wgePuxMulSXv4h4lHIcxqA9bDrgg7Z6KrVY6qkUOqKVmXTqIF7q4HPSLkHy26XseaOLFXWldnd3rtS1BOUxKlVVBQFH1JsBYbo3l1xJVR9j/pB+BxWEVbV1VR9UXMsmldMVwWsLDYeQ6+/F5VHZnTwZastVPURzQQmSWVJibsASRpfUhtfSLAE7eeKDjWxDKWnc9nahy3qoPFi8L5UMryuOMjeKLU/rI3ib/bOkelsU12Tx1VXmUSySSGOJe+cHkQLaAfexX4XxdvE3GNDRlY6yVU7wXCsjNcA8yAp6+eJ8fIJHtaBtr6rWikFdmtTHS1bw6nJrC8l2a95EGo29WVmJ/RGGXa7wFE1SK27qzhQ2kgDUhABva9ythsfs4JV7S8jDKwmhDLcqwp3uLixse7uNttsTHF9OKvLZGhtJeMTRW+1Ya1t+kNvjiVzmiYOLKb2IuSBez7JFjr42Ek7EB9nlZh7B5g4sLOs8+j1EAY2jkDBvTdbN8L7+hxU3Zbxr9IzOKPudGpZDfXfkjHlYYffyhM0lhej7qRk1LLe3XePFOIEbsQA0WK/PasF0ivtS4HStjjmOq8FywU2LKRzuOqnf3E4nu4C5WE5gUoXfe4Edt/PAr2McdGtpTTztqngFiTzeM7BvUj2T/ZPXBbxe3c5ZVFNu7ppNNummM25+VsQk5CGPGoP0RLm3tF8EsQTwgobhdr+I87YzA7mOZy1JVpX1ECw2A2vfoMeYonhkmkMjG6Hw/KEEBPEqwCCGsQbgg7gjqPXF4cF9r7vCgraeYNYWmiTUrj7xUbqT6Aj3csDwy6L+rj/UH8MJUNVGsajWgtcW1KLbna19sPi4Q2M9Z6rxON6erGyPqrtQyqncX1JIwuAKZw5vtz0DyI54r7tF7VmrozT08bxwE+Isp1PbcCwuFW+9rkmw5ciO5+pbM6Qr4h4NxuPyjdRgzKm3XAN4c2UvAdQBrxSo5xGcxbaAuB89Wlr4J5Uk7uNiWKqSd0YCw2vuRgm7Wu0ilrkgWHvQY2Ytrj07EAC2/piRolPdR8/YX+6MQhyiKasqO9QPpWG177XVr/AIDHP4SGtAa7dNONc6QSHcfvcg3JuKmpaiOeK+uNrjyPmp9CLg+/F1Zj275dLTSIO/DvEy2MfIspFr38zzwJjgeIuumlJXSxuFci90tv7icRPEWRUkdPNpSNZFXYavEDcfZve+FfLXMaSHDRBLiOmNu9v7Tnsi43ocuEslQZO9YBF0x6rKNzvfqbfq4Y9pvH65jWK0AdokjCoCLG58THTv129yjDbgOigeF+9WNm7w21WvbSvK+9r3wQvlkSSwGKNA3eEEoBe3cy87dL2xkfD+kYHFwo8vNaMSWuzjdVvLDLLZVie/O1if3Yt/sx7Q0oKJoKuOoARiyFYiQFIuwJ2sA1z8ThOWI95HsftdPTCGeRn6NPsfyUnT8w4q+VxtaSHbIX4oyE5hd/byUdFxdRR54K2Nm+jljIw02YM0bBgFv1Y3+Pphz2rdoNLmKwCnZ7xFy2pdPtBbW3N+RwxyThankp4XaEMWjUk77kqCeuFcuylIqyRY4wq9whIsTv3jDr6DEo4W6hbhRVHxrczX1q0UiPgDtepKShjgqDJrjLAaU1DSSWG9/W3wGBPN6yafNTVmCbR9IVx4N9CMttr89CjbD7iyICjm2A8I6fnriRNfF/WR/rr/HFDeFR3ke/ajyHalDGFri9gq077T+0SmrKQwRLOJBKrEPERYAG++++4xG9lvaJS5bDMlT3imRwy2jJFgtj5b4XoPEGK+IF2sRuOfmMQ3EVAJaukR1LKe+uDfoin8bYCThjQM7X6/lcMV/j6KtN1Yx7dsr+9L/q/wDPG/8Apwy3zm/1f+eABuEKb+oH+1/HDXg7LFajiLRKT4rkoL+23pjPlr8waXDmfSvBL6SPeilu0fieLNqmL6Erv3UTa9QC82HK53wdUXH8FPlaRSxzBo6YI3gBAIj089W4vgIl7qGpU+CMd04PJd9cZAPra5+eFaqeGfRHqSS7jw3DXsGPL054a3h0QBt3WXOxBIDBsNlVj5jcW09Lc8HXZL2nDLXkin1mmk8XhFyj+YG2zAWPuU9DibHD9OeUEZ9yjFYZihHdgi31SfhgG8N6N2UuGq2bEOlouNo/7WOL8vzFY5aYyiZNmDRWDr6tfmvT0JGCnK+2SgjyyOmYzd4tKsR+r21CLRzvyv1xR30dr+y3LyOJbKKFGSUSczG2hdDX1Aagb2sBsRa+98OGHD25C/8Ajt+2p7pMKR+7dWcOPtAqbMPJlPmDuPdi6OEu3yPSkVZHJqCqO+QBixsASyC1iT1W9/IYqHOanvpNaxMhsAdyQbAAWGkW2HLEfTSqGBYFgOga37bHFErIZSGudp5WhFhdJv2zZRHciRtR5hYGDfElQPmcVz2tdpi19OkdO+mIv40+01hcFvQGxsNr73NhYQzQrV2khUGVj4o1BZ/ZQCwA3F9VziLrMqqIkHeQzIl7+ONlF7WvuLYmfg4mg0bvb18UQcVZfZf2kZfQRSNOsizylQ2hCw0ooVdyRYk6iR7sB3aNxcMxr5J01d0AqRBhYhVHUdLsWPxw24bymKfUkjhWa2gA+K43O3K1sQ+pDEgDeIE3XT5m99XXyt6YaMMYpQ8uskH6UszWFI1lDCI1dJF8aeyVbZhpuFa3n+/fFo9m/bFTUlAlPVd7riLBCqarpfUtzfYgkrbyAxS5bl8cEmVx0zUsgclpI1Zxta1wFC3v4vFY/HD5Ym4gEO0r8LAaRPwVmtHDnUlUjaaW8hjLEKw1r7OgtuBqIv6DHvbTxlTV0kIhdrwBw11sG1FCNLC4IAGK3dLBd1N1B26bcj64dZRRCeYK52J8TFgLDzufLywroczmPB1rn4f2ttL8KcTPQ1cdRFuUPiXoynZlPoR8jY9MXfxV2vZfPl1SiPJqlgkjQGJh4ihAUnl1HXFH5zkyU5UCVXJW/h3HtEW25bb74jCcDLhRLbn792y4GtlopAA36fLfljMJzY9xI/FSQnoxRrTn+UWUHVGn9KX/AKtf15P8eF+CFmq65YEcoss5Zwu9lFmc3Nz7K23PlgZimuoO2/pi4ewDhyxqKxup7qPb3M5H+wL/AKWPM+JxDj1nH29l7c7II2Z42/p2VxgDl6cvT3eWObONsmgoq2WExz2B1IROQCrbi23TdfgcG9Vx8w4mWO//ACcL9FPlqNmLe8S6U9wOFO3vIyYYqxVuYz3cn6LbqfcGuP7eOEjmC217qCFjM4EoNFUxlcUbx3knqFa5FkFxbpvqGL/7PuzmHL4TUTszyOodjMbCJQCbEXtcAm5N7dLdaU7PMvEtdSRtYq0ykj0B1EfIYuztwzF48rKpzllRD7rM5Hx0DG9OSD3IpIGgsaLs7rSr7c6BJNKrPIt7a1QafeAzBiPgMENRT0ubUhZHurqQsq7Oh5HnuCOqnbHK08rgbhedhY4lco4rzCljeKCdokc6mC6b3ta4a1xtbkRyGFMkcDd0mzYdo0ja60V8GZw2TV7RVZcpB3kZVADck3VgCR4SPFz6jFoZX2yUVRPHCi1AeVwilkUC5Nhc6ztv5Y5uqK2plYvI7yMTuznUTbbdjcnyxOdn4k/nOjLH/wB4iuD+mMYXOvU2iyRuaOo668tl0txbxbFl1P8ASJw5TUEsgBNzc8iwFtj1wAcSdstFU0c0SRzFpIyoEiKFNx9q0l7e7Er26QF8tVQC16hNlFz7Eh/diiDlkoH5KXYfcPT4YMiTdgPol4WKJwzSe6v/ALF6rvMuY6QgEzKFUmwAROVybe7EBkHEyR8RTxNrHfNJDctdSVbUmwAtvrFzf2gMSXYFKWytibb1En92PFT8Y1zRZxUOuzpUu6H1VwQfnjXSvAs8910cUckjgNuSsjt+yYGnjqO8lUKDEyrurXu6axflcEX35jFNUUNKY11wyM1tyJbAn0GnbHSvEVIuaZRIEF+/gDx+jWDqPgw0n44ojs1yL6TmFPEQCqt3j/op4rH3kBfjjTM5tAV56rMNFG7MZBsFffD9JHleVICpRIYTI6k3NyC7C/U6jb5Yr7saqUlzKplBnMkkTM3eMpHilQmwA23xPduGdNHRJTpctO/isCfAlmPLzbSPngS7BWIr51IIP0a+4t/7RBjs7garQ/uiFsTOhL3b8lNdqmffRc1onYAogjdjpu9hOSQpJG9gfniW/wBOtB9yp/UX/eYCP5QkjCugsLj6OCf9a+K1Ltb2Ry+9/lhT5H7XoqYIYZGDMDdcvNdc5nmyQU71D6iiJrIHO1r7C4F/jgDn7eqAWGiq32H1a/7zBFx1f+Zqq3P6K393HKro5cBmHmMESQVLHG1zTobuu5Xr2F5i0stXq07LHbSgXmX52G+BXtoy4zZ0EGrxQxi4F7e1ufTzxO/yeL95WXYN4IuQ9ZMDfbzKVzY2JH1EfI/pYtwRD5AZNUGLAEhDRX75q9ctnFNl0byXIhpVZtO5skQJtuLnY4Cz/KCy77lV/q0/3mC6jpDU5SkerS01GqaiL2LwgXt1sTe2KuX+TvPYD6dGQDcAwE7/AK/L0wLDDZz33Up9eSJ4O3zL2YDTUi5AuY1tv5/WcsU1lPA5qcxgprsFnOotbku7nSeRIQfPBfxB2DywU89SayNu6jeUqISt9KlrDxWF7W5bYDez/PXpswp5rM4RvEL/AGWUoxFzbYG/wxbHHBI1wjaSaQGxuugM2zvL8hpo00d2rXCRxLd3K2uSSRe1xdmPXGvCnajS5g2hVkjLbKJdHi8wArk/MDD3ifhGkzeBO9JYLcxyxtZluBex3BBsLgjoMVzVdgtRTv3tDWKXXdRIpQjys66gSNjyG+JYmwZSJLDkRvkm/bbwHHTaK6lHdan0SomygsCQ6j7N7FSBtuD53qCksGGosADzXn8L2wccQ1WYJL9Gzaaq7tiCFuCj2OzBvZIBsdr/AAwH5xBpksh+rHseIMQCb2JA53J5gY9KBro2h38t9tezvQHVOuIHikfvItIDWuv2gdIuT0535euIaXYbY3jVibDc4k85yGSOITMsaqzAAK9yCQTa3w88FiHZ43OykHw+64aFI5KI+8UykBB7V1JuPIWHP16Y8zSFEldUJKqzDf0YgW8xa2GkiOALra4BG1ri2x+PnhXLopnkHdKWffkAem977Wt541uIDWtbkPoupN3G4wTZVwkssKyNIE031jUDt0P5t+W+ISroZY2CTDQwXUARuQTba3x5+WNI6xkR1B2cAMPOxuMbDkOaR7fXkuNpGQDpyxmNQpI548wpzXP6wb7LUfcPcV0yQQxMWMgGmwQm5udh58xjo3I8sEECRgWsLtbqx3Y/PFQ9lU0M7wLcfUxK76hYXUAAXOxOrf4HBj2l8RwLEkDSx+M6iNY5Ly6/e/DEszjKWQhwI9vFMyuG4KSfsQojL3rSVRcksSZB7ROrVsgN77/HBfxDki1dJNTPyljKXPQkbN7w1m+GOcM9zhI6qlaGQ6A13Ebk3sw5gHyxbHZdx1FMZYC7Agd4vebbbKwBJ89Jt6nEskIjBGYWDt2pn+R4zEE/ZCnCGXClnpu8pwskTIrt9XsR4GN9V/PFldpOVJNQnvFBWJhIb7AAAqTf0DE+6+K97V81alqw8XdNHMuq972YbMNj+ificT/APa1BUxdzWPHFKPACx8Egt1J2DdCCd/jbDpsRESxzNxuKWiGXLnVWcQUdJpjERiLGeMHQ4J0m9+R5ct8GmQ9lUNWjullCmwuzEE8yLhtrbfPB7Udl+WzEP3CaedksEN/cOXuONM74uocqpnjhMCtGjGOnRlFzYmxA5XPMnc+pxr8S1xORgs1yGiFrpBsSqpn7PEhd45b6ldvYe4sWJXfz0kXvviQ4NyiGKujURlis8ZDFQSLhftHewIPLDJ+IqWY95K0RkezOSn2iLn7PnjThfiGNM0jWIIY5JofEDpA5A7Wt64tf8PFGD1bqtKvb8ogJ39XWv37Kzu1/MhBRRyFWcLOuy8945R+/FOz8foVYdxMLqRfbqMXP2m57FFRBi1/rVFkIJ5N0vyxUOacXwvBKg7y7Ruouu26kb74nwkoZER0gbvpol9C9/WDSQrM7AkAyhbczNJf33A/C2AHjjL6Zs2YNp8Tzl7NuWuum4Bve5O2D7sOzOP8AmlFLAFXdSGIHkdrnlvisO0TPEOchxqYRSuDbr4j7JvYjE0LmNJzVy38Ra0B//W/3ZXH2XVkf0UwJe0LbA39liWG7b+1qw74Y4RjpqqplWNU1NZSFA8LWdvhcgf2cV3wB2gxLWxoQyrL9WS1rAndb7/eAHxxa+d8Rw09PJM0iWRb+0DvyGw35kDHTvYJHCIghyIxyNNPBtVD2gdpdOa6WMiRu5PdXVQRdfatdh9q4+GHXY9nCVWazSRhgq0YU6gAb98D0J88DGW8S06xgM3i1OT4Cb3kY3vb1vgv7L86hkzKQowCilIJPh375fO19jiqY1hw3pAdtBv7pfRvHWLTS07dcujZ+9cPdKY2I9n22tffzIwL0uVUjRqRFq8PNUcgkDexAsdwRtif7eM9AcRKFYPALsG5fWHoPd59cAvD3FQhpkj7stpDb6gObMeVvXA4afDsoPrbXTnf4ThHO6g29vp/tdG8TQq2XzKV1KYSCvmNPLHPVZTRU1bHK6d1AY2W7C938R9kajyI3xffFWcImWzsGQkQEhdQ38PLHO2c8R/SHpw6KqrMrHe4tcXuLcrYVBLE1pBPWsEaIeikLS4bDdXF2QZpTzPUdwymypqspHMtbmBivu3WPVm9rgfUR7kgfe8ziwOyjMKXXUd00S+FL2AXq1ugviue3aZWzQlSCO4j3Bv8Ae8sUMN4smxty22SXAgaq7Y52jyUOjaXShDKw6EQXBHuIvjnh+1fNLf8APJfkv+HHRWSvDLlsMMjppelRHGsA2aIKRzuDY4HT2Q5MRbT/AN4b/FiNj2NDg4anZcQVTEnaJmVQrRPVyFJFKuG0gFWGkg+HlY9MJcOcBy11S1NA8YkSMO3eFlHNQQAFJNiwHIYuz/Q/k33f+8N/ixT1BxQctzZ5IgGSKeSPTtdowxS2u2onSAQSeYGPQjmD2lsIooSO1K8T5fmGSVMaipZS8SkNCzBG0+DSwIAYgAcx1GCfhPtkzAEfSFSoQMAwKiOXSb3ZCLKxFjcaflzxaNTT5fnNOofTMtg676ZEuL32IZSR8D64a5T2Y5fR+MhmCOJAZ5LqrKCA1jZbi/M36HEomYGuEzbdryW12JHtkylJspnZgNUIEiHqCGAPzUkW/hjmmhpw7AMwUE2O++/l0+dsXn2n8ewVUT0NNIJAwJnlVhpUKNSop5OzMovpuLbddqMzBVWRtJUi5I08rX2574swMbmMzP07AhcddFtmFF3LFGILAkECxtb9+EJ65jEsd/CrFgPUgD92NPpBMhY2JNybgHn6EWw6jyd2j7xV1Lcg2+zYajfy23vhlyTMeG1WoXaBJ5fT966JqALbAnlfp7hfG0cjxHwsVP5p52Pp64TilZPZZhcC9rjp+GH2W030io8dgGYlzcDTcnffyPTFEQJa0Df+ghKbZjXtPOzt9rkCdgOg32AxJzZTEKfvixHgK2FiDIPJg3LkSMJZ9kP0ZlXWrHTdtwPtECwO523xFSTnRpv4QbgepsL/ALMC62Mffet3pJarc7/LGY3BxmBY2QNFOHp/a40pMIP+DhtT1F2Km1hf8cEAoqj/AOXRfM/48I8J5NJMZZY3jiOoqVaMOBezWF+VuWPAbgHZg2yb7iPel7MnEGktLRVfVRmpb9MaVDjSbWvbblgszLLKmLuyJoGLyCIfUKANW9zsfu+WMqOGq2RSjS01mFjaOx+YjuMN+WOvS7HcP/Sx3EgWkZd0JmiT7v7TjeKEAbC3PrgqyfIYp0Z9CpZ2S13b2bC99a9fTCq8Mmx7uKmYBmF5O8vsxHQny8+VsYOFyuAObQ+KP4+BpsM9kI94QwAJAIOwJt8r4ySMWI9MTGZ5ZJFPGopqeRmR7ImuxtYknURuB+Jx5JQ1BBBoI0Fjdhe6/nAa+Y54UcA8Gr27itHEI9eruoYI33h+r/nhqIdbsGPLy2wV03CMkiK6yR6WAYXuDY7jbT5Y8oeBn7yQu6ncDwsR0DdYz0OOZw/EH/ruslxWHOUWSAdRr2d6GloQD4SQfhj2WA6T425H8MFVXwloK/lDcn2CHOwvyKoLet/hhpXcPaY3a1RsjHeNANgTudfLHOwGIada0W/E4XKQAR6/lD9GV0C9uvP348qCNacueHWUVtX3emCLWiki4gD7nexbSfPE9keVTVL6qkNC0NjHaFFvqvckFLMPCP242PB9IRlJs92nraQccBGGZdq+iHyQdhbHmggbHl6DBhxDlKxwF5JW0qy30xRg7nT9lVJ58r4ioshEiB0+ksGF1PdJY+X28dJw2Vjsrdf3zVTOIROBLrB7lA07jSL2v/nje636fswU8PZHOYdLusRRiukwRubWDAljub6saZ7RVMOkxMJ3OxVaVdhvY7A8zcYYeGnLnJPoP/SQ3iQADcuyFahQVsLC5HL34SGXH75+X+eJOpqKsgCojMcWpdT/AEcLp8Q3uFB+HXEtDwuWUMsjFWAIPctuDuDz8sJGDlPVi18aB9LKMYnDynNKK5c/shqlChbG1wT+ONKy2pLW59PhglyGgqO+enZliCqXUmFGJBe3Xfe567YkM14QaQKzzg6DtpgVeZA30nfD28Oe5vSNu+zTz5/ZJdjmlgjy9mvghMofP9mIuSLxH3n8cWB/QPf/AJwf9WP8eArMacRyFRc25k23uSQQATa6lTbob4LDYCWKQGUaevssxmJilaAy7703egOnX9m9r+tr2+GG7x2xLzZw8kSxMiGxJUgEMCT0AIHkLWwrPww/eQR3sZl1C4sVsLkEfDF8+Fj6PNG3XT6rzA43qomGlLMFHMkAX9cPDl7xqXbYrJo0kX3ADG4Itbcc+d8JwTNFIDYXU8mX8QeuHWY5/JMWNyFfSWXoWCKhNvXTilkUUZFCj+/dYSSkKvM5JTd3OwC7WUWHIWUAYzOKCWMIXJZXF0YkkEWB2vyIuMO/5hlUg+cZlQgXuAAbAc7i454b5nm0k8caSG5Qt4idzqtsfdp/bgJ2ZonADrf6/K4HVM5qUoQCd7A7dLgH5749jg1uASbsbXO/pviRhopqlC4AbugoNgAbW2PIXsF674YUs7p9YmxBsCCL3tfb+OOMcLS0Obv3FbZSuYZJJA1pF0+XruRcemxw6gz+VIWiVgFbawQDbqdQ5k8je+2PM0z5pwutQSqKuo7m4vcj333vflhrTUDyAlVJCkA7jbVy/wDPDQ1gBEfpr7LNeaf5fkU1TGChLaSEsx9kW2sSeQ32HpiG0XxJUWdTQ6lV2AKlbEmwv1Avsw88R4mLAA/Z2HoP+DjpQwlrSO37Lha1qm1N13tzN/TnhQZexjMg3UMFJ8ieV/fh3W8PzR7ulgDYHz8Ja48xYHGR5s6wmJdIViCfCLmx88TtwzMzy9vgttRshtyxmMmxmPMxL3NkIBICMbK1BxjT+b/qHArwpxRFTJIrhiWk1Cw6Wt54j74ZUdOrKSRfc4X80mc4PcBp9168vDWtc1sZ3vfu8EWZjxrBKYbBxonRySOi3vyPPfEsOOab7z/qHFfVECqUIFvEMOydj7sH83lHWAGqBnDQS4OO3YpbJuNY4EdCjNeV2uPJjtzxM5fxtAUudYJZiRpJtd2Ybj0OA406/dHyxpAoBYDbcfgMCzisrBpWiL5Z1gHHdFVVxJC1ZBINelEkDeE82G2JKo4upyjC77qR7B8jgIPT/jocY/I4wcWmF0Br4+HanfK4qNk6IvyniqGOCJG16ljVT4DzCgHG8PGVPqk3fdgfYP3FH4g4D7YbU3tye/BN4vMBVDT97UD+GxhzQCdVYEXFEEkiWYrbVuw0jceZ64VznNITTzASoSYnAAYb+A+uAFxcY17hfIfLDBxl+UhzRqsdwnXqlEHAOaRRQOskiqTJcA+WlcSOb8XRwsHj0zAqFIVrEEFjyty354Bcs5N78O774UOKSRs6NoGnNLh4c2RgkLt0/wA+41+kQNF3RTURvqvyYHy9MEvD2eQJSwq0qghACD0wCV/5M/D8cKUvsL7sczikrXdKQCdv2kXy5pl6MnlaL6zjeKGRwAZAxDBlIt7Cr7+anDvIeJY6l5GA0aVQeIjfdzgGaME7gHGjQqLWA5+XocMbxiTN1hp2f2sdwvSwRX1RzxrMpo5AGBN02B/PXC2UZ7AtPCrSqCsaAg9CFAIwBlB5D5Y3xh4w7pOka0bVqjbwkbOciSr4gSOtMq/WoYAnhI56yevuxtW8dpoIMTi5HUdCD+7AlTnd/wBI48rBcKPzhhfzObMQKo/dYcBGIc/P+0XDtKiv+Tf5jAfmdQHlLKdiqf3FuPgdsezUiBSQowll0yI4Z4xIB9kmwPv2Nx6Y9DB4yXEk3Wn7yUGKwxgIBrySsGVu7aFBaQAkqOgAve97HnyGG5qnUrYkaNVuhGoWOPVrSsshj8AYsBbawLXAFuXIYTkkJuSSSeZJufnipj+ljJ2o+2yk2KURTITdiWPK9yWPKw9ffhZ8smiXUyMmltJ23BsG38tiD8cI09SyHUjFT5g2PzwvV5tJIxJdvEFDDUbEhFW5HUm2Hndruf5/0sW1VnUjrGGd9Sa/FqN7Np2vz6YT/m9rAtddVyupWGra91NrN05eYw3jexuOh8gf2HbEjW8QyOsFz9ZE7ENYddNtrW2scLcS1pcddR9h2rlrlmeyQ3AYlCrLpvt4gRe3nfDTL+8Yd0i6tbCw0gm/LY8x+HnjSWUsSTzPOwA/YNsZDOy7qxU8tiR+GDcy3tcTta5LV2VyROEkXSxF7XHLfqDbocbwZqyxPENOlxvsL7EEXbmbW5Y9rM4aWUO6q31YSzXPIc9iN73PxwyOMa681dtLlgkW3M6r8rbW99+eMp5tB1KdwduX4HEtw9nIp5ASiEEgMxF207XA3sPlhhmEyySM/i8RudRub/wwssksOBBq+5don2a8QSVEcUZJbTct+c1zY/AG3xxpW5BNFEJHjZRtckrtc7cmJ+YGI2JipupII5EGx+eH9RncjRxxliQhJ3N73IPivzt0vhlktc52/wC+a5RkvTHmPZumPMeHjAemd5eyY3ZJXxK5b7HxP7sZjMefN/Felw7/AJvIrTMW9n34aGrf7xxmMx0Y6oRY1xEzqPZ7KW0DyGIypkIdrEjfofTGYzC4tyreIaRtI7fskGlJ5kn441vjMZiqtF4JJO697w+Z+ePVlI5Ej44zGY2gtzFL00zahuT8fTD4ym2MxmJ3gWvTwr3ZDqooSEciR7jjZaph9o4zGYdQXnB7hsVjVLMLEkjHgmYfaPzx7jMdQXF7t7Kf5e5Km5J36+7C05tb3/uOMxmJHf8AIvoIifhQf3dalzbEX9Ib7x+ePcZh0YC8zGPdpqk2a+N6f2l94/HHuMw52yhZ/IeKlqj2TiNXljMZizg+7lfxf+bfBN2641xmMxM7crzAtr48vjMZgbK5ehselsZjMbmd2rl5rPnjzGYzGFxO5XL1TjYyHGYzD2PcG0CVy87w+eF15YzGYtwTi5xs3ogckpueNL48xmIcR/ynxRjZek4zGYzCXHVc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eg;base64,/9j/4AAQSkZJRgABAQAAAQABAAD/2wCEAAkGBhQSERUUExQVFBUWFxwZGBgYFyAdHBsgHxocGx8cGhkfHiYfHBojHRwcHy8gIycpLCwsHB4xNTAsNSYrLCkBCQoKDgwOGg8PGioiHyUsLCwwMC8yLCwqKTIsLiwvKSwsKS8qLCwsLCwpLCwsLCwsLCksLCwsLCwsLCwsLCwsLP/AABEIAKMBNgMBIgACEQEDEQH/xAAcAAABBAMBAAAAAAAAAAAAAAAGAwQFBwACCAH/xABUEAACAQIEAwUEBQcIBQgLAAABAgMEEQAFEiEGMUEHEyJRYTJxgZEUI0JSsTNicpKhwdEIFRZTgrLS4ReTotPwJDRzg5Sks/ElJkNEVFVjZHTCw//EABoBAAMBAQEBAAAAAAAAAAAAAAIDBAEABQb/xAA2EQABBAAEAggGAgIDAAMAAAABAAIDEQQSITEFQRMiUWFxgZGxFBWhwdHwMuEj8TNC0lJikv/aAAwDAQACEQMRAD8AqzDCmgDO9xff95xK/wBDqv7rfMf4sT+T8EoYlMhdZPEGAI5hiPI+WDhwEzrAFeOi9efGMe5peNB3g36IUWlVSCBY/HC+COq4NXvljSRl+rLm+/JlXa1vPDbNuDjDDJJ3xOhb2sd9/wBLGO4biNSRdJjOIQNByikP0qjQuw5YUCC/Ich+/C2T5FUTxa47abldyOnv9+JWk4NmbVqdFINiOfQN0/SwsYKd+rW7omYyEMaD9lAVCiw2+0PxGFsOuJchkpo1ZnVgzWsB6E/uwsnB9WbG43t9pcYcDPeXKbHmtbjog8lu2nYoVKVW1Ei/iPX1wrFAFOwtcYLsv4LiaJGZ3DFQWsVte2/TzxDZ5w86T93Th3+rDknc7sw6DlsMPl4fO1uY7FIjxkAIpuv1UZNy+I/EYUthKryepRCzqwUcyR6gfjhc8E1X3D8x/ixOMHKdKPoU848B1hv1ATcUyncgG+No0AuALb/uw/yvh6aQug0KYiqsGPmCRyv5Yl8v4Mu7CdrGyldB8ywN7j0GGMwGIk5aLPjMOwBwAtCGZ+yPf+44cw+yvuH4YLqngiHw+JzdgNyvX4YWHAsPLXJ81/w4p+U4gjLpp3pDeIRCV0naAg1OQ92Gbflx7v3Y2oaGebV3epgpsbdL8vwxI5dwrM0yCYMisSC1uXhJH4YjjwshOg37j7opcY17W0NiDy5JE40g9lfcPwwWHgJLflm+X+eBum4cqmRWUeFlBHs8iAR18sMk4dPHQI9NfZOHEY3Osdn7vSZtEC5uL+EficbrAoIsAP8AywumRVQZvqyx5Hby923XEpkvDTSuy1CsgC3W21zcA8weV8AzBzvcGAH6ofiYWtzka3fLtUM42PuOEqD8mv8Ax1OCfPuDoYaeSRWbUq3F7eYHl64bwcAOVUiZQCAbXPUXw53DJ29SrO6D5iwyB/dXt3KBlhDMAR0P4jHsdMqnYdP4Yk6LhdjVyQGXdIw1+fPTta4+9iQzHg8xRPJ3wOlb20/54EYDEFpoaDvHLzXDGYcnM4C78UOzKLHYf8HG+keQwQvwNJyMqfI/ww2o+FZJGkHeIO7kKcudgpvy9cCeHYkUMv1CcMdh81/vNQkI5+8/jjyT21/tfhiUzThCePToYuWJNlvta1zb3kYjv6MVTEAo+/K/uJ626A4E4OVrqLT7+yWca3IA0XVcxyK9fkfdhplnsH3/ALhh7JwZUgElTYAk7jpv97DzhXhs1ETP3miz6bab9AfP1xrcFKf8YBs9uiA41pla9woAHnfso9+a+/8AccbMMEp4FBdVeUkEMdl8io8/zsJZjwUkMUkgkYlFLAWG9hy54b8rxAFkbeH5RniMVkDn+9iGfoKeX7T/ABwhl0YIa4B36jBQvBtQQDqj3F+Z/hhtRcHTBpFDR+BgDc+aK223kwwHwWJqi06oXTYbpGubVC728lEvEBpsAPEOmN2/ePxxODgyYtpLou2oWueRA8vXCOccKSQQvKZVIQA2APmB5euMPD8RVluyb8dA2wEOZr9n4/ux5gzpOBklijdpG8SK3IbXUHz9cZiyPh2IDRp9QvKxEscsheHVfijXhcJXTLHEzEEFi3duAFHMhioBPIDfmcHOY8QZflNojpWQgtpFtZuT4mY+Zv8AuFsBn8nmVmSo1MSEWJVG2wJkJt77D5YBe1HMb5rVayRaTSNjyVVUfsGBxWOdKQdx2beK6DCtLy17q0v1pXfk/FlBmjtCulpFTUVYC+m9rqw8ja9jcXGKw7SqKenaop1p2eIpqWXvF9nnulr3FiLdbeuK4ocydJdcMjodBXUhZTv0uLGxwQcJ1DS19KkkkjK88YYMzG41jY3PXlhMWMMdt1APL/accCHAuDhQVwcCcHRZVlwkrLGQAyPdS2jVbwKoBLMNhsCSb2xo3bTS6wn0WraMmxYQGw6G6HoDcbXO3LCHblnEkNPTrG5TXIxJFt9K7DcfnE/DFNxcQ1ABtK3MnkOpJPTzxglj2kLv3zS4cG+UBzSFb/arwNHW5f8ASaOwZB3wVRYSLpN7L9lwDflvaxF+XnZJnENRLIq3YrEpOpCBzA2uMSvYvmMk2Xt3jFis7KCfLSjW29WOITsgzOSSuq43bUqKQuwHKS3T0wxuIprhZ61V5een1SnYdwLv/rui7tBy8tQyNTrEJIyGGoWWwNmBK7iykn4Yr3suo5ps1kadYyIoVuY7lL3JAOo3v47+W2D3JapKmfNaN9wJdx+bLCoP7VY/HAx2L5T9Egr55fDpkMZ9O5Ulz8zb+zjm4hwZk15/hCYhRN66fVG3G2XJJl1WqqgJgkAJAABsRzttY4iezW0kcxZF2cW3DdPdthutaZeG5ZXN2kppnYn1ZycRP8n+3cVVv61P7uAbiKYY63o34I/hxkc4n+JpS/ag8UFKlSEuocKxiQEkMNieVxcAfHEP2SVUdZPPMqPpjjVLSIACWZiLeI7gA326jEpkFW1XlNZEhPewzVMa9d1kaSPbysVHww34WzSSmyCWrkb6x1kkUkAc/q4xb9IA/HDhiiIeiv6fdKERdqO2lI9rVSIcreaJEJV4mXw7EF18rG1jhPserjVZd3ksaBu9cez0GnzueuEO0yqYcPlr7tHCCfPVoB+d8POyCvebLi8h1N30gva33fLCel6uXMfBb0Ryl/Zogfsfz+Ojo5Fnp5HMkxkVlVDddKrbdgRYqdiOuLZyHMYauMyJCUAYrZ0UG4ANxYnbf8ccuy5nIzMxd7liTYsBuSdgNhi9ewuYtl8hJLH6S3Mk/Yi88YZoyMrAb7VRLhDEzOSCva/tdy6JXOguV+yqoSd7bAnDTg3juljoadGhlYrEoJEJI+Btv5fDFE5rVqWkAO5ZtrfnYcUWbSpGqiV1AFraiLfDGx4iMf8AI013f2jODDnZY3ja11LHmUBpTVd2FjCNIdSAEBbk3B67YDM17SKSeGWOmRTK0TaS2kKpNgNRBva56eWHeWTluGWZiWJopiSdyfC+OeRKGPXl1B9MD04YbykjxWQ4Vslguog0ulOzuIvl4NQkLNre+gXWwP52+GI7WMt8h8k/jjbsYUHKVHIGSW/T7WIcdlmT/wDxjf8AaYv8GNM1kvIu+0pYhjDnNeTp2BMM67XaSpjmipaKaSbbcIgFg676gS1tvLywS9lE5qKaYzUxiIlsFkAa40jfdRtgA424MocvhE1DVO8ryBGHfo3hIZibIoPNRvywZ9hVU70k5dixEwtc3+wuD+IHR9ECddeVflCcMej6Xlt3qYqePaVHZTDurEH2OhI8/TDCs48pZIHCQaWkQ2J0Ddl2JsefLDCv7NMneWR3q9Ls7Mw+kRCxLEkWK3G99jgb414EyulopJaep7yVSulTPE17uAfCqgnYnGidjdch/wD1/S1sUTiBn37v7TKLN9dQY+7a8aXYqQw8ZQi3L7pw+QPLLCiRuWaTSNVgN0cXJudhfyxV1LUESPoYrcD2SR+BxYvYyxkzNdbs2mKRgCxIvYLyJ8mOK/m5Iy1qfDyTHcPpheHChf0VuGnpMthDSaSx21EAsx66QeQ/DriFyrtTgqnWOWjqYke1nkjDR78tRBOkHztbzIwDdvVSTXxIfZSAED1Z3uf9kfLFfpnEwAHfONhtqOIPiGOJMua+0I48CXsDmuGquTtN4felEdTSRCRS2h49VtOsrZlPRbrbc7EjEn2TmSanm+k06RnvAACQ9xpHv+WFxO0/DhdyS30ItqvvdEJDX87qDiK7BpmalqNTFvrhzJP2B54acW5zOjcTr+9l/VTfD9Vz+w0m/aeqUDrN3chimJHgUEK/Ox3FtQ3Hubyw/wCxuqiqYaqVQCGqBsyjULQxrvuedr4luHc8XNaOaJmCzRs0b2G6kE6JAPI2vblcMMQfYZlElLDW08w0yRVWlh/YWxHmpFiD5EY1+KfJEGE7JRjyk2g2rzNjO5jTvwpdT3dhpJYEXLNY8uQ9MR+eVzSQmKWJ6dZCF7x2Qqv2uStc302wMVdYe/m0Ow+ta9iR9o4aVdY1hqdiNXVieh6Xw08UJblIN+Ve1/VX/LhWcOFIkr+MPoqxRx93OAgGoEj2Rp3G+5tfGYCa+cMRY32xmB+PmdqDXcoZYmMeWt1Harb7Eq9qWsaJ0kRKhAoLKbB1JKgk8rgsPeRh/wBqvZjUTVjVVNEJllALqLalYALyPMEAHbrf0w2HeeUfzb+GFOB+1atl71XMTrEQBrVi9jq5uHF7W5lcMn4dkLWsJN9qYMWc+cAD2WnZt2RSGoaWugCQqthG1vrCQRcgG4C3vv1t5YZcd8OQ0NUs1ESggkibQSWGsSryYm4A2233BxL8ddodcKVjDJHBuFukZ1+I22dnOnnzC38iMVvU8K19mLy6gLsbzMeXivvzNxfC24QscQ9hOnp2FY7EvddGgfT0XQHHPDQzahUQuA4YSRk8r2IKt5bEj0IGKQTsyzHvnj+iytZyA9tKH1DE20+t8GvDdbPRtqjqJ3U845WDofW2kEH1UjD+btWr2klSCmpiI2C6ndxzUNyHv88bPw97eW507VsOLdHoEU5Ll65NlWknXIoZyAfblbcKt+fID3KT54Cuw2hlSrqWkRl1RDc9TrueuBnjLjDMD3c9SkGmNyFVGawLIy+zfyvvzxK5DxNmVOS8cFIdageJ39/QjHDBDLWuccq0Q/EGnDTrIjyRnh4mqjoYRzgoW6XCIy9fzSPjgk7RIe5yypSBBqnYiwNrmV7yE38xqxXCZ/mEkwqtNIHJV7XltcAbdfLzxJ1/FNXVjRP3EfdkMO5ViDcEb6ze4seXnhreHkuaNaO/9IDNqHUNPsp2KmaPhaRWGlhRy3Hl7fljbsYydqeKpDMGvIp2FuS2wM8Q8WVC0Ao0ERExFPqZSCBJq8Wzcx7j7sMuEs2zSgV1WSmn7xgxMxlYiwtYWttgXYJzczQwk8u4f6XdMddd90Tdkl467NIi1w1QzAeoNyfiHH6uHvaxS6aCKjg0oHYWBvbRGL2/WKftwC8CZk6SyVZsZzPNq8T6TfYjTqsQL7XF9h5YkuLMynr5lIlEBiSwKKWuHNzcM1h7C72v64NuBLsrq6p9VglLTfNFXaTSMchCWLHTTiygm9il8KdisLLlhDKynvpDZhY/Z88CHFPH9TDRqsghlQFENkZGNgbHVrYfZ38PyxKcKcZTQ0sYCo2tRISw3BZQSPDYW+F8LHD3GwP5DlyrxR9P1Mlc7VfQcElkVu9tqUH2PMA+eLg7Hct7ijlj1arVBN7W5xQ9MVLLwizOwjqp41UKLFi3MX56lsOlrdMT+ScT1OUQpEjpULNUqGMqtqGsBdmEnIBBYW6nDZsIAzqR0Rztc7EyPGVzrCEK3hObvGJCKDJa972u9r2t64cDgiT+tT9U/wAcFFXRmQMDLILm/h0Aje+xCXG+IrLspZ0JNTVXDyLtL0WRkH2fJRin5bA01kJ80z4+bkaVncOUhPDnd3FzTTJfpe8gv7sU6nBb69JlG6k7L5FR1PrgzPEdYlGaKm7kRqjxGSUuZPGurUCuwYazuRzGBCk4aqTKBU1MjKVbT3cjAggrzuvL/LE0eCokSR3rp2JbcS9gOU0ro7M8sMOWCO+s6pd7W5nyxUNL2R1xjQmNlJUEgxm42Gx35jlg1yDiWSgphDHaRQ4OqUlm8bqDuCPPbEyO0Wf7kXyb/Fjjw9+Y9QEche3suZiXtJc06lVPV9l1dGzkwkoqglyNI638+Vt/eMWp2I5Y8FLOJAoJmuLG/wBhRgcy/tWqK41VPLHCqLdAU1hraiOevnth5lnFEtFEywBGLuu8pdgCSqffva3TC2YHPEZGto3pqjkxT3NyO2QJxF2cVz1FQ60UrBpZWUhRuC7EEb4jP9GtaFu1DOLC58B+PXFrzdouYKrNpo9lJ/Jy9Bf+sw8l4+qGUrpi8QI9k9Rb72FN4bOdKI8wi+LF2Wt9FSGXcOSuzhEtpC3D3B31WIuOWxwX9n9FLRZjBNIEWMlkcg32ZG9OlgfhiImr6lq+SGB41YIoLMuxCgsOhsfGRt5YdzZdXsU72ojC61uYhpcXOjwnQPvdcUswUJBpriQavTksfjHlpboAVZ3av2fPmASenI7yNCpXnrX2hpN7XBJ9+r0xV3CnZNXzizxvT2exMyEWFh4he1+fTywbcMZ3VUYC/SXnj+5MA1v0WFmA9LkemNsr7XaurEwSOCExto1FWk897a1HT1wh2Bka4NLQbv8Ad0DMS9tUdkUcdx/Rsp+iQWLNGsCAm3hAAZj/AGQficR/YhlbwU1QJAATMCLG/wBgYB6latpA8ta0hkfe8SXHhJstyQqjT7IFtz54nsl4kqKKNlR0kLum8kfK7KnJCtxY3w88OPR3Rz+Ir3QdO7KWcjqo3haCagzFpxIpjZ3WVLHdSxPn7Snce4jri7oIkuXUC72JYfasNjfrtjnibh2pd2b6fMNTE2Cmwub2Hj5YkOD+Ps1hp+6iFPOkcjqrzFtezXsbMLi52v526DAT4TLlEbCD639SudK6Q24oJ4jyKRa5Y/CWkdyu+3ttz2wpU8LzojMypZRc2Nz8BbC1bQ1hrIJJ5EDPIQjKA2nmx8Nhcb9TgiqaGpCMWqQwClivcKL2F7XDXF7WuMGzAxvzWxwrbu05pzcZI29tVWuYUWgA6WFz1BH4jGYMe0SJzBGX0bSW8N9yVPnyHhxmI58OYX5LJS3Sh5zAAJbIc8rKuaOGERF5CdOoWGwLbm+2wONa/hLMMnXXJ3aiZreFg24BPltzOHPZBRv/ADjRvYabub6hf8k45XvixO3emZ6emCgH61ubAfY9cA6XEuIsm+St/wAPSM2qtVS+Z57PLHoZgQSDawHI35gemLJGQ5hLS9+KeHu3iMgPf76St72087HlitJMulFjovvbwkMd/QG/p8sdJZSpGSxggg/QhcHmPqcE3EYqMnMTr2/2uxTYRTo6K52ySoqqqeOnheUvJst5LKbKW5nlsDgqqeHcwyyGSaohWRHkXU4lDEHTpGqw5bWv5kDEX2TsP51o/wBI/wDhPjpHMsuSoheGRdSSKVYeh/f1B88Kinlacwcb79V2KLWua00RvoAFyrxPxM1RCIzGE8Ya+q/IEcreuLDy/JswelSoWCExGPvATPY6QL8tPOw5YrnjvhuShqTBIPZY6G28a7Wa3S4/bcdMdEcND/0FFuD/AMjO4O35M738sObi8RecnU+HkkythDiG6jT+1REHGkqqFCx7bfa/jjSnzuqqalI4bh5SqKqcibmxJblz3PliCRgL7g7813B2HLFndheQ97VvUsPDAmlf032/Ymr9YYS7F4lxyuca9PqFe6KBkXSNA9/umOb8B5tDH38oV0gImYd4p2S5JsACbC529cD/APT9/KL9v8cdMRV0UzzQjxGMhZFI28aagPUFT+IxzHxVw41JVzQaWIRiFOkm6ndTe33SPjfBDFYiP+Djr5qaARzE5w0fvio7JcqqKuoEMSqZJWYrd9I5Fjv7gcHmW9l+cQhgiwrqINu8U9PUYjOyqnYZrSkgWu/2l/qn6A3x0VJWKJFjJ8TqzD3KUB/vjC2GRhzGwfMLsQ8MIYw22udFcnZ3mk8yGORhYNcjSButx0HvxOcIcNZjXQlqbVojIjOqXQLhQbKD0AthTtMyT6PmNSoKBWbvVvIoNnGo2Um/tFhy6YuLszpVo8ohZ9u8+tb3yMAn7Cgx3STE28nxtHK6JjQ+Kr00oKp884ezPLYDPOyhC6rfWJGuQbdL22w1ybIswzeItAUZYZVJuRGQwBII2vyOLX7cjbLP+vT8GxGdgDXpqn/pV/uY04iW8mY14oKBgMlNu+zX98kLf6Lc5+8P+0Y1h7KM4UWDAbk7VHmST08zgh437VqykrZ4IvomiMjTrYa90Vtx3oN7k9PLEL/puzD/AOw/WH++wf8AmOxd6lYJHHXqfRQOaS1uWSGCoWNnYCS5cubHwjcfocsTf9DM2q4YZY0hVWUOpSbSxDAHe/LptgR4l4pkzCoM1Q9MjqqxgKxAIF2BFiwPtHe+Oh+FpimU07KQStIjA8wbR39NsF0+IDcrnHL+890LzEGtc0DNeqp+bsqzhlKmxB5g1AIPXfENmfZfmsKljS61G57uRXP6oOo/AYm37e68KTopr2v+Tf8A3mLD7Lu0OTM0kE0QSSMK2pAQjBrjYEmxBHmeeEZi/U2fG0cjpotyPKvwuaVmaNjcbn19cH+Vdm+ZGKKrSOLu9CzKTLvp06xdfO3TC/bDkIhzdjGh0yxLKwVdgxLKeXmV1e8nFz5Gv/oWEWP/ADJdv+pHTGCwUGctYC06E1Wi57l4wnZSPBYqR7B6i3niU4ZyzNK/eAS6BsZH0onwYjxH0UHCPAPCJrqyOF1dYgNchsR4VtsD5sSF+JPTF0cecax5TBGkUamRgRFGNkVVtcm32RcAAcz8ThnxGIdq9zlRMI2PDIWtJKr2m7Hc0inap10srlSCDI1zsB/VgX28xgc4pzOtpSYqmHuGNiDbnpYG6Ncq246XxN5P27V/esZYo5ow26pGVIH5rXNj+lfFj8b1NDWZbqmmijEkfeQNIQrKxW67e0D9kj1IwYnmawhpNfvNSNDWuGcDU+nkuff6Yz/1snyH8ML8EtVTTGGlN5JnvuB0BYkkjYAXxFzyDS245Hri1f5OfD1+/rGGw+qjPrszn5aB8ThLJ5Xa5jfiqcSGxOGx0PIKN4i4TzamgaebRojIYlGQsL+G9rcvFvgObiSo2vI5AIO4U8iDy94x1E7RVkU8Juy3eGQEW3tY28+fPHL+cZHNTySxvG/1TMpbSbGxtqv5Eb39cG+bEE9Vzj6rcMYpA7OAD4BSnD2Z1tbOsEDAyMCRqQKPCCx3I8hiXq8lrspp9VRAjI8reNZL2Lb7gDa9jbCPY44/naH9GT/w2xf+d5NHVU8kEouki2PmPJh6g2I9Rgo8VOOtmN9+qXiWxskDaBHd/tcu5zxU8jQsEEZjcsCPFzFuRGC6o4WzX6G1STH3JhMp3XVoKauVr309MBHFORy0lSYJVOpJNNwNm8mX0YWI9+Oiqwf+r7bG/wDN/K2/5Dyx3xOIdqXEX5LpBEx1MAIsey504hz6WoiCvpsHDbLboR5+uMw1mQ6R4W6fZPljMKMsr9X2SjmgizdUhW52SH/mf6Lf3Xwddo5+qi/TP93FFdmFXLDmdHqkPd95o06jbxKyDblzbFwdtuVzS0KPCX+pk1PoJvpKkE7cwDa/pc9MXfGsMjJK0aK91AcM9rsjhRPagyuiV+7VwGUubqwuD9W53B2O9ji10jC5VZQABSEAAWA+qOwHljmOnzCoR07p5JZCdKoSXuSCuy9TvbHS9czU+Tv31g8dGQ9uWoQ2IH9rYYLFYyPEtBaK1WPw7oX5HKuuzrK0WppHBkvpB3lcjeI/ZLafhbFmcQ519GlgYnwMWV/d4d/hz+eKV7MM8mbMqSJnBS5W2leQia29r9Bg67bs1kgjpjHp3dwbi/RfUYCTEwSSB1HKBR08Uw4SVrxGdypXtP4NStpxMsSyTxaSptclNalh6+G5A36+eJvJoFGWIoUBfo9rAC1tJ2tytgT7IOOzVI1NMR30Y1JYW1R7DzO6kge4jyODnNQIqSbQAAkLlR0FlJ+WJxIC2hqL3S5I3Ruyu3XP1JwopXUs08QfxaY3CoCfuqF2GLs4KyVaCgUM7tsZXaRrtuL2J9FAFvTFN9nGZTVlTTQaI9GxkNjfQoux523tblzYYvDiLialpFUVcioslwAVLarWvsAdtxz88VYrEQvaBH5rOikaQDz2Qnwpn/8Ay1i5sJyQbn7RN1H/AOo9+H/aFl28cw/Qb8VP4j5YRbtGyRLEywixBB+jtzG4t9XzHPE3nECZnlsgp5LrPGTFItx4hup6EWYC426jHfGN6ZsrBXI96F0Zb1XKuuzGnXv6dtK6tUu+kX9qXrzwX8cZoYMyyg9HlmiPudFX9jEH4YqXsmr6lc0pYXayBpAVIFx4JCQTa99WDjt3qWifLpVFzHLI1r25BLb4XiJ45nNI0AABRiF4OWtSpDtR4EirKinlcNrb6m6tb7V1v+s2CniOYRR08S/amiUfoqwP7hh9llQlXBTz22ZUlX0JX92ojFW9qOfy/wA80METlUjaIuAeZeUXB/sBfngGysblzDa/PsWCNziQAjvtIp1ejs3LvF626Nhp2XUixxTBRzcdSfs+uNe17M2gy/Wqhj3yCxNuYbyww7Fc4eogqC6qumRQLEn7HrhomjGHMf8A2td0b6z/APVE+Z5JQySFptGskE3lKm4tbYMPTphL+j+X/wD0/wDXH/Hije1mvqFzWq0SlUVkIXy+rQ7beeBIZzW/1r/MYFs7QKzuH74o/h3/APx70d1XB1CampEcYaNJysZWVyNPdxnZte/iLb3P7MXhkFEooIYluq9wqCx3A0W2JvuBjmHh/iKWnQxBENmLXa/UDyI8sdK5JVFsqik5MaQNt0Pd32xs0sLomtZ/Ib6fdD0EjRmcNDohZ+wumIsazMCCLEGZSCPIju8EuVZfR5TAIlcgAba21OwF7bADzPIAYoHKOP6ylkWVZWYLuyNbS4HNWsOo69OeL7nip85y4MjMqyrdHU2eNuXQ+0rXBHI2IxOyVrnakkc+37pk+HfCQHUgPO83NTWSSchojCjyAaW1/XmfjiyYRfLR/wDjf/zxy1nS1dLUSQyyyrJG2lvG29twQb7qQdQ9DjpjIZT/ADJCxJY/QVJJO5PcA7nzx6OMcOjY0NoclK3dDfZJkEcEk7IXJKIPG5ba5O1/cMe9pFOr1S61VrRLa4B+0xwNdlHaMr1wgePuxMulSXv4h4lHIcxqA9bDrgg7Z6KrVY6qkUOqKVmXTqIF7q4HPSLkHy26XseaOLFXWldnd3rtS1BOUxKlVVBQFH1JsBYbo3l1xJVR9j/pB+BxWEVbV1VR9UXMsmldMVwWsLDYeQ6+/F5VHZnTwZastVPURzQQmSWVJibsASRpfUhtfSLAE7eeKDjWxDKWnc9nahy3qoPFi8L5UMryuOMjeKLU/rI3ib/bOkelsU12Tx1VXmUSySSGOJe+cHkQLaAfexX4XxdvE3GNDRlY6yVU7wXCsjNcA8yAp6+eJ8fIJHtaBtr6rWikFdmtTHS1bw6nJrC8l2a95EGo29WVmJ/RGGXa7wFE1SK27qzhQ2kgDUhABva9ythsfs4JV7S8jDKwmhDLcqwp3uLixse7uNttsTHF9OKvLZGhtJeMTRW+1Ya1t+kNvjiVzmiYOLKb2IuSBez7JFjr42Ek7EB9nlZh7B5g4sLOs8+j1EAY2jkDBvTdbN8L7+hxU3Zbxr9IzOKPudGpZDfXfkjHlYYffyhM0lhej7qRk1LLe3XePFOIEbsQA0WK/PasF0ivtS4HStjjmOq8FywU2LKRzuOqnf3E4nu4C5WE5gUoXfe4Edt/PAr2McdGtpTTztqngFiTzeM7BvUj2T/ZPXBbxe3c5ZVFNu7ppNNummM25+VsQk5CGPGoP0RLm3tF8EsQTwgobhdr+I87YzA7mOZy1JVpX1ECw2A2vfoMeYonhkmkMjG6Hw/KEEBPEqwCCGsQbgg7gjqPXF4cF9r7vCgraeYNYWmiTUrj7xUbqT6Aj3csDwy6L+rj/UH8MJUNVGsajWgtcW1KLbna19sPi4Q2M9Z6rxON6erGyPqrtQyqncX1JIwuAKZw5vtz0DyI54r7tF7VmrozT08bxwE+Isp1PbcCwuFW+9rkmw5ciO5+pbM6Qr4h4NxuPyjdRgzKm3XAN4c2UvAdQBrxSo5xGcxbaAuB89Wlr4J5Uk7uNiWKqSd0YCw2vuRgm7Wu0ilrkgWHvQY2Ytrj07EAC2/piRolPdR8/YX+6MQhyiKasqO9QPpWG177XVr/AIDHP4SGtAa7dNONc6QSHcfvcg3JuKmpaiOeK+uNrjyPmp9CLg+/F1Zj275dLTSIO/DvEy2MfIspFr38zzwJjgeIuumlJXSxuFci90tv7icRPEWRUkdPNpSNZFXYavEDcfZve+FfLXMaSHDRBLiOmNu9v7Tnsi43ocuEslQZO9YBF0x6rKNzvfqbfq4Y9pvH65jWK0AdokjCoCLG58THTv129yjDbgOigeF+9WNm7w21WvbSvK+9r3wQvlkSSwGKNA3eEEoBe3cy87dL2xkfD+kYHFwo8vNaMSWuzjdVvLDLLZVie/O1if3Yt/sx7Q0oKJoKuOoARiyFYiQFIuwJ2sA1z8ThOWI95HsftdPTCGeRn6NPsfyUnT8w4q+VxtaSHbIX4oyE5hd/byUdFxdRR54K2Nm+jljIw02YM0bBgFv1Y3+Pphz2rdoNLmKwCnZ7xFy2pdPtBbW3N+RwxyThankp4XaEMWjUk77kqCeuFcuylIqyRY4wq9whIsTv3jDr6DEo4W6hbhRVHxrczX1q0UiPgDtepKShjgqDJrjLAaU1DSSWG9/W3wGBPN6yafNTVmCbR9IVx4N9CMttr89CjbD7iyICjm2A8I6fnriRNfF/WR/rr/HFDeFR3ke/ajyHalDGFri9gq077T+0SmrKQwRLOJBKrEPERYAG++++4xG9lvaJS5bDMlT3imRwy2jJFgtj5b4XoPEGK+IF2sRuOfmMQ3EVAJaukR1LKe+uDfoin8bYCThjQM7X6/lcMV/j6KtN1Yx7dsr+9L/q/wDPG/8Apwy3zm/1f+eABuEKb+oH+1/HDXg7LFajiLRKT4rkoL+23pjPlr8waXDmfSvBL6SPeilu0fieLNqmL6Erv3UTa9QC82HK53wdUXH8FPlaRSxzBo6YI3gBAIj089W4vgIl7qGpU+CMd04PJd9cZAPra5+eFaqeGfRHqSS7jw3DXsGPL054a3h0QBt3WXOxBIDBsNlVj5jcW09Lc8HXZL2nDLXkin1mmk8XhFyj+YG2zAWPuU9DibHD9OeUEZ9yjFYZihHdgi31SfhgG8N6N2UuGq2bEOlouNo/7WOL8vzFY5aYyiZNmDRWDr6tfmvT0JGCnK+2SgjyyOmYzd4tKsR+r21CLRzvyv1xR30dr+y3LyOJbKKFGSUSczG2hdDX1Aagb2sBsRa+98OGHD25C/8Ajt+2p7pMKR+7dWcOPtAqbMPJlPmDuPdi6OEu3yPSkVZHJqCqO+QBixsASyC1iT1W9/IYqHOanvpNaxMhsAdyQbAAWGkW2HLEfTSqGBYFgOga37bHFErIZSGudp5WhFhdJv2zZRHciRtR5hYGDfElQPmcVz2tdpi19OkdO+mIv40+01hcFvQGxsNr73NhYQzQrV2khUGVj4o1BZ/ZQCwA3F9VziLrMqqIkHeQzIl7+ONlF7WvuLYmfg4mg0bvb18UQcVZfZf2kZfQRSNOsizylQ2hCw0ooVdyRYk6iR7sB3aNxcMxr5J01d0AqRBhYhVHUdLsWPxw24bymKfUkjhWa2gA+K43O3K1sQ+pDEgDeIE3XT5m99XXyt6YaMMYpQ8uskH6UszWFI1lDCI1dJF8aeyVbZhpuFa3n+/fFo9m/bFTUlAlPVd7riLBCqarpfUtzfYgkrbyAxS5bl8cEmVx0zUsgclpI1Zxta1wFC3v4vFY/HD5Ym4gEO0r8LAaRPwVmtHDnUlUjaaW8hjLEKw1r7OgtuBqIv6DHvbTxlTV0kIhdrwBw11sG1FCNLC4IAGK3dLBd1N1B26bcj64dZRRCeYK52J8TFgLDzufLywroczmPB1rn4f2ttL8KcTPQ1cdRFuUPiXoynZlPoR8jY9MXfxV2vZfPl1SiPJqlgkjQGJh4ihAUnl1HXFH5zkyU5UCVXJW/h3HtEW25bb74jCcDLhRLbn792y4GtlopAA36fLfljMJzY9xI/FSQnoxRrTn+UWUHVGn9KX/AKtf15P8eF+CFmq65YEcoss5Zwu9lFmc3Nz7K23PlgZimuoO2/pi4ewDhyxqKxup7qPb3M5H+wL/AKWPM+JxDj1nH29l7c7II2Z42/p2VxgDl6cvT3eWObONsmgoq2WExz2B1IROQCrbi23TdfgcG9Vx8w4mWO//ACcL9FPlqNmLe8S6U9wOFO3vIyYYqxVuYz3cn6LbqfcGuP7eOEjmC217qCFjM4EoNFUxlcUbx3knqFa5FkFxbpvqGL/7PuzmHL4TUTszyOodjMbCJQCbEXtcAm5N7dLdaU7PMvEtdSRtYq0ykj0B1EfIYuztwzF48rKpzllRD7rM5Hx0DG9OSD3IpIGgsaLs7rSr7c6BJNKrPIt7a1QafeAzBiPgMENRT0ubUhZHurqQsq7Oh5HnuCOqnbHK08rgbhedhY4lco4rzCljeKCdokc6mC6b3ta4a1xtbkRyGFMkcDd0mzYdo0ja60V8GZw2TV7RVZcpB3kZVADck3VgCR4SPFz6jFoZX2yUVRPHCi1AeVwilkUC5Nhc6ztv5Y5uqK2plYvI7yMTuznUTbbdjcnyxOdn4k/nOjLH/wB4iuD+mMYXOvU2iyRuaOo668tl0txbxbFl1P8ASJw5TUEsgBNzc8iwFtj1wAcSdstFU0c0SRzFpIyoEiKFNx9q0l7e7Er26QF8tVQC16hNlFz7Eh/diiDlkoH5KXYfcPT4YMiTdgPol4WKJwzSe6v/ALF6rvMuY6QgEzKFUmwAROVybe7EBkHEyR8RTxNrHfNJDctdSVbUmwAtvrFzf2gMSXYFKWytibb1En92PFT8Y1zRZxUOuzpUu6H1VwQfnjXSvAs8910cUckjgNuSsjt+yYGnjqO8lUKDEyrurXu6axflcEX35jFNUUNKY11wyM1tyJbAn0GnbHSvEVIuaZRIEF+/gDx+jWDqPgw0n44ojs1yL6TmFPEQCqt3j/op4rH3kBfjjTM5tAV56rMNFG7MZBsFffD9JHleVICpRIYTI6k3NyC7C/U6jb5Yr7saqUlzKplBnMkkTM3eMpHilQmwA23xPduGdNHRJTpctO/isCfAlmPLzbSPngS7BWIr51IIP0a+4t/7RBjs7garQ/uiFsTOhL3b8lNdqmffRc1onYAogjdjpu9hOSQpJG9gfniW/wBOtB9yp/UX/eYCP5QkjCugsLj6OCf9a+K1Ltb2Ry+9/lhT5H7XoqYIYZGDMDdcvNdc5nmyQU71D6iiJrIHO1r7C4F/jgDn7eqAWGiq32H1a/7zBFx1f+Zqq3P6K393HKro5cBmHmMESQVLHG1zTobuu5Xr2F5i0stXq07LHbSgXmX52G+BXtoy4zZ0EGrxQxi4F7e1ufTzxO/yeL95WXYN4IuQ9ZMDfbzKVzY2JH1EfI/pYtwRD5AZNUGLAEhDRX75q9ctnFNl0byXIhpVZtO5skQJtuLnY4Cz/KCy77lV/q0/3mC6jpDU5SkerS01GqaiL2LwgXt1sTe2KuX+TvPYD6dGQDcAwE7/AK/L0wLDDZz33Up9eSJ4O3zL2YDTUi5AuY1tv5/WcsU1lPA5qcxgprsFnOotbku7nSeRIQfPBfxB2DywU89SayNu6jeUqISt9KlrDxWF7W5bYDez/PXpswp5rM4RvEL/AGWUoxFzbYG/wxbHHBI1wjaSaQGxuugM2zvL8hpo00d2rXCRxLd3K2uSSRe1xdmPXGvCnajS5g2hVkjLbKJdHi8wArk/MDD3ifhGkzeBO9JYLcxyxtZluBex3BBsLgjoMVzVdgtRTv3tDWKXXdRIpQjys66gSNjyG+JYmwZSJLDkRvkm/bbwHHTaK6lHdan0SomygsCQ6j7N7FSBtuD53qCksGGosADzXn8L2wccQ1WYJL9Gzaaq7tiCFuCj2OzBvZIBsdr/AAwH5xBpksh+rHseIMQCb2JA53J5gY9KBro2h38t9tezvQHVOuIHikfvItIDWuv2gdIuT0535euIaXYbY3jVibDc4k85yGSOITMsaqzAAK9yCQTa3w88FiHZ43OykHw+64aFI5KI+8UykBB7V1JuPIWHP16Y8zSFEldUJKqzDf0YgW8xa2GkiOALra4BG1ri2x+PnhXLopnkHdKWffkAem977Wt541uIDWtbkPoupN3G4wTZVwkssKyNIE031jUDt0P5t+W+ISroZY2CTDQwXUARuQTba3x5+WNI6xkR1B2cAMPOxuMbDkOaR7fXkuNpGQDpyxmNQpI548wpzXP6wb7LUfcPcV0yQQxMWMgGmwQm5udh58xjo3I8sEECRgWsLtbqx3Y/PFQ9lU0M7wLcfUxK76hYXUAAXOxOrf4HBj2l8RwLEkDSx+M6iNY5Ly6/e/DEszjKWQhwI9vFMyuG4KSfsQojL3rSVRcksSZB7ROrVsgN77/HBfxDki1dJNTPyljKXPQkbN7w1m+GOcM9zhI6qlaGQ6A13Ebk3sw5gHyxbHZdx1FMZYC7Agd4vebbbKwBJ89Jt6nEskIjBGYWDt2pn+R4zEE/ZCnCGXClnpu8pwskTIrt9XsR4GN9V/PFldpOVJNQnvFBWJhIb7AAAqTf0DE+6+K97V81alqw8XdNHMuq972YbMNj+ificT/APa1BUxdzWPHFKPACx8Egt1J2DdCCd/jbDpsRESxzNxuKWiGXLnVWcQUdJpjERiLGeMHQ4J0m9+R5ct8GmQ9lUNWjullCmwuzEE8yLhtrbfPB7Udl+WzEP3CaedksEN/cOXuONM74uocqpnjhMCtGjGOnRlFzYmxA5XPMnc+pxr8S1xORgs1yGiFrpBsSqpn7PEhd45b6ldvYe4sWJXfz0kXvviQ4NyiGKujURlis8ZDFQSLhftHewIPLDJ+IqWY95K0RkezOSn2iLn7PnjThfiGNM0jWIIY5JofEDpA5A7Wt64tf8PFGD1bqtKvb8ogJ39XWv37Kzu1/MhBRRyFWcLOuy8945R+/FOz8foVYdxMLqRfbqMXP2m57FFRBi1/rVFkIJ5N0vyxUOacXwvBKg7y7Ruouu26kb74nwkoZER0gbvpol9C9/WDSQrM7AkAyhbczNJf33A/C2AHjjL6Zs2YNp8Tzl7NuWuum4Bve5O2D7sOzOP8AmlFLAFXdSGIHkdrnlvisO0TPEOchxqYRSuDbr4j7JvYjE0LmNJzVy38Ra0B//W/3ZXH2XVkf0UwJe0LbA39liWG7b+1qw74Y4RjpqqplWNU1NZSFA8LWdvhcgf2cV3wB2gxLWxoQyrL9WS1rAndb7/eAHxxa+d8Rw09PJM0iWRb+0DvyGw35kDHTvYJHCIghyIxyNNPBtVD2gdpdOa6WMiRu5PdXVQRdfatdh9q4+GHXY9nCVWazSRhgq0YU6gAb98D0J88DGW8S06xgM3i1OT4Cb3kY3vb1vgv7L86hkzKQowCilIJPh375fO19jiqY1hw3pAdtBv7pfRvHWLTS07dcujZ+9cPdKY2I9n22tffzIwL0uVUjRqRFq8PNUcgkDexAsdwRtif7eM9AcRKFYPALsG5fWHoPd59cAvD3FQhpkj7stpDb6gObMeVvXA4afDsoPrbXTnf4ThHO6g29vp/tdG8TQq2XzKV1KYSCvmNPLHPVZTRU1bHK6d1AY2W7C938R9kajyI3xffFWcImWzsGQkQEhdQ38PLHO2c8R/SHpw6KqrMrHe4tcXuLcrYVBLE1pBPWsEaIeikLS4bDdXF2QZpTzPUdwymypqspHMtbmBivu3WPVm9rgfUR7kgfe8ziwOyjMKXXUd00S+FL2AXq1ugviue3aZWzQlSCO4j3Bv8Ae8sUMN4smxty22SXAgaq7Y52jyUOjaXShDKw6EQXBHuIvjnh+1fNLf8APJfkv+HHRWSvDLlsMMjppelRHGsA2aIKRzuDY4HT2Q5MRbT/AN4b/FiNj2NDg4anZcQVTEnaJmVQrRPVyFJFKuG0gFWGkg+HlY9MJcOcBy11S1NA8YkSMO3eFlHNQQAFJNiwHIYuz/Q/k33f+8N/ixT1BxQctzZ5IgGSKeSPTtdowxS2u2onSAQSeYGPQjmD2lsIooSO1K8T5fmGSVMaipZS8SkNCzBG0+DSwIAYgAcx1GCfhPtkzAEfSFSoQMAwKiOXSb3ZCLKxFjcaflzxaNTT5fnNOofTMtg676ZEuL32IZSR8D64a5T2Y5fR+MhmCOJAZ5LqrKCA1jZbi/M36HEomYGuEzbdryW12JHtkylJspnZgNUIEiHqCGAPzUkW/hjmmhpw7AMwUE2O++/l0+dsXn2n8ewVUT0NNIJAwJnlVhpUKNSop5OzMovpuLbddqMzBVWRtJUi5I08rX2574swMbmMzP07AhcddFtmFF3LFGILAkECxtb9+EJ65jEsd/CrFgPUgD92NPpBMhY2JNybgHn6EWw6jyd2j7xV1Lcg2+zYajfy23vhlyTMeG1WoXaBJ5fT966JqALbAnlfp7hfG0cjxHwsVP5p52Pp64TilZPZZhcC9rjp+GH2W030io8dgGYlzcDTcnffyPTFEQJa0Df+ghKbZjXtPOzt9rkCdgOg32AxJzZTEKfvixHgK2FiDIPJg3LkSMJZ9kP0ZlXWrHTdtwPtECwO523xFSTnRpv4QbgepsL/ALMC62Mffet3pJarc7/LGY3BxmBY2QNFOHp/a40pMIP+DhtT1F2Km1hf8cEAoqj/AOXRfM/48I8J5NJMZZY3jiOoqVaMOBezWF+VuWPAbgHZg2yb7iPel7MnEGktLRVfVRmpb9MaVDjSbWvbblgszLLKmLuyJoGLyCIfUKANW9zsfu+WMqOGq2RSjS01mFjaOx+YjuMN+WOvS7HcP/Sx3EgWkZd0JmiT7v7TjeKEAbC3PrgqyfIYp0Z9CpZ2S13b2bC99a9fTCq8Mmx7uKmYBmF5O8vsxHQny8+VsYOFyuAObQ+KP4+BpsM9kI94QwAJAIOwJt8r4ySMWI9MTGZ5ZJFPGopqeRmR7ImuxtYknURuB+Jx5JQ1BBBoI0Fjdhe6/nAa+Y54UcA8Gr27itHEI9eruoYI33h+r/nhqIdbsGPLy2wV03CMkiK6yR6WAYXuDY7jbT5Y8oeBn7yQu6ncDwsR0DdYz0OOZw/EH/ruslxWHOUWSAdRr2d6GloQD4SQfhj2WA6T425H8MFVXwloK/lDcn2CHOwvyKoLet/hhpXcPaY3a1RsjHeNANgTudfLHOwGIada0W/E4XKQAR6/lD9GV0C9uvP348qCNacueHWUVtX3emCLWiki4gD7nexbSfPE9keVTVL6qkNC0NjHaFFvqvckFLMPCP242PB9IRlJs92nraQccBGGZdq+iHyQdhbHmggbHl6DBhxDlKxwF5JW0qy30xRg7nT9lVJ58r4ioshEiB0+ksGF1PdJY+X28dJw2Vjsrdf3zVTOIROBLrB7lA07jSL2v/nje636fswU8PZHOYdLusRRiukwRubWDAljub6saZ7RVMOkxMJ3OxVaVdhvY7A8zcYYeGnLnJPoP/SQ3iQADcuyFahQVsLC5HL34SGXH75+X+eJOpqKsgCojMcWpdT/AEcLp8Q3uFB+HXEtDwuWUMsjFWAIPctuDuDz8sJGDlPVi18aB9LKMYnDynNKK5c/shqlChbG1wT+ONKy2pLW59PhglyGgqO+enZliCqXUmFGJBe3Xfe567YkM14QaQKzzg6DtpgVeZA30nfD28Oe5vSNu+zTz5/ZJdjmlgjy9mvghMofP9mIuSLxH3n8cWB/QPf/AJwf9WP8eArMacRyFRc25k23uSQQATa6lTbob4LDYCWKQGUaevssxmJilaAy7703egOnX9m9r+tr2+GG7x2xLzZw8kSxMiGxJUgEMCT0AIHkLWwrPww/eQR3sZl1C4sVsLkEfDF8+Fj6PNG3XT6rzA43qomGlLMFHMkAX9cPDl7xqXbYrJo0kX3ADG4Itbcc+d8JwTNFIDYXU8mX8QeuHWY5/JMWNyFfSWXoWCKhNvXTilkUUZFCj+/dYSSkKvM5JTd3OwC7WUWHIWUAYzOKCWMIXJZXF0YkkEWB2vyIuMO/5hlUg+cZlQgXuAAbAc7i454b5nm0k8caSG5Qt4idzqtsfdp/bgJ2ZonADrf6/K4HVM5qUoQCd7A7dLgH5749jg1uASbsbXO/pviRhopqlC4AbugoNgAbW2PIXsF674YUs7p9YmxBsCCL3tfb+OOMcLS0Obv3FbZSuYZJJA1pF0+XruRcemxw6gz+VIWiVgFbawQDbqdQ5k8je+2PM0z5pwutQSqKuo7m4vcj333vflhrTUDyAlVJCkA7jbVy/wDPDQ1gBEfpr7LNeaf5fkU1TGChLaSEsx9kW2sSeQ32HpiG0XxJUWdTQ6lV2AKlbEmwv1Avsw88R4mLAA/Z2HoP+DjpQwlrSO37Lha1qm1N13tzN/TnhQZexjMg3UMFJ8ieV/fh3W8PzR7ulgDYHz8Ja48xYHGR5s6wmJdIViCfCLmx88TtwzMzy9vgttRshtyxmMmxmPMxL3NkIBICMbK1BxjT+b/qHArwpxRFTJIrhiWk1Cw6Wt54j74ZUdOrKSRfc4X80mc4PcBp9168vDWtc1sZ3vfu8EWZjxrBKYbBxonRySOi3vyPPfEsOOab7z/qHFfVECqUIFvEMOydj7sH83lHWAGqBnDQS4OO3YpbJuNY4EdCjNeV2uPJjtzxM5fxtAUudYJZiRpJtd2Ybj0OA406/dHyxpAoBYDbcfgMCzisrBpWiL5Z1gHHdFVVxJC1ZBINelEkDeE82G2JKo4upyjC77qR7B8jgIPT/jocY/I4wcWmF0Br4+HanfK4qNk6IvyniqGOCJG16ljVT4DzCgHG8PGVPqk3fdgfYP3FH4g4D7YbU3tye/BN4vMBVDT97UD+GxhzQCdVYEXFEEkiWYrbVuw0jceZ64VznNITTzASoSYnAAYb+A+uAFxcY17hfIfLDBxl+UhzRqsdwnXqlEHAOaRRQOskiqTJcA+WlcSOb8XRwsHj0zAqFIVrEEFjyty354Bcs5N78O774UOKSRs6NoGnNLh4c2RgkLt0/wA+41+kQNF3RTURvqvyYHy9MEvD2eQJSwq0qghACD0wCV/5M/D8cKUvsL7sczikrXdKQCdv2kXy5pl6MnlaL6zjeKGRwAZAxDBlIt7Cr7+anDvIeJY6l5GA0aVQeIjfdzgGaME7gHGjQqLWA5+XocMbxiTN1hp2f2sdwvSwRX1RzxrMpo5AGBN02B/PXC2UZ7AtPCrSqCsaAg9CFAIwBlB5D5Y3xh4w7pOka0bVqjbwkbOciSr4gSOtMq/WoYAnhI56yevuxtW8dpoIMTi5HUdCD+7AlTnd/wBI48rBcKPzhhfzObMQKo/dYcBGIc/P+0XDtKiv+Tf5jAfmdQHlLKdiqf3FuPgdsezUiBSQowll0yI4Z4xIB9kmwPv2Nx6Y9DB4yXEk3Wn7yUGKwxgIBrySsGVu7aFBaQAkqOgAve97HnyGG5qnUrYkaNVuhGoWOPVrSsshj8AYsBbawLXAFuXIYTkkJuSSSeZJufnipj+ljJ2o+2yk2KURTITdiWPK9yWPKw9ffhZ8smiXUyMmltJ23BsG38tiD8cI09SyHUjFT5g2PzwvV5tJIxJdvEFDDUbEhFW5HUm2Hndruf5/0sW1VnUjrGGd9Sa/FqN7Np2vz6YT/m9rAtddVyupWGra91NrN05eYw3jexuOh8gf2HbEjW8QyOsFz9ZE7ENYddNtrW2scLcS1pcddR9h2rlrlmeyQ3AYlCrLpvt4gRe3nfDTL+8Yd0i6tbCw0gm/LY8x+HnjSWUsSTzPOwA/YNsZDOy7qxU8tiR+GDcy3tcTta5LV2VyROEkXSxF7XHLfqDbocbwZqyxPENOlxvsL7EEXbmbW5Y9rM4aWUO6q31YSzXPIc9iN73PxwyOMa681dtLlgkW3M6r8rbW99+eMp5tB1KdwduX4HEtw9nIp5ASiEEgMxF207XA3sPlhhmEyySM/i8RudRub/wwssksOBBq+5don2a8QSVEcUZJbTct+c1zY/AG3xxpW5BNFEJHjZRtckrtc7cmJ+YGI2JipupII5EGx+eH9RncjRxxliQhJ3N73IPivzt0vhlktc52/wC+a5RkvTHmPZumPMeHjAemd5eyY3ZJXxK5b7HxP7sZjMefN/Felw7/AJvIrTMW9n34aGrf7xxmMx0Y6oRY1xEzqPZ7KW0DyGIypkIdrEjfofTGYzC4tyreIaRtI7fskGlJ5kn441vjMZiqtF4JJO697w+Z+ePVlI5Ej44zGY2gtzFL00zahuT8fTD4ym2MxmJ3gWvTwr3ZDqooSEciR7jjZaph9o4zGYdQXnB7hsVjVLMLEkjHgmYfaPzx7jMdQXF7t7Kf5e5Km5J36+7C05tb3/uOMxmJHf8AIvoIifhQf3dalzbEX9Ib7x+ePcZh0YC8zGPdpqk2a+N6f2l94/HHuMw52yhZ/IeKlqj2TiNXljMZizg+7lfxf+bfBN2641xmMxM7crzAtr48vjMZgbK5ehselsZjMbmd2rl5rPnjzGYzGFxO5XL1TjYyHGYzD2PcG0CVy87w+eF15YzGYtwTi5xs3ogckpueNL48xmIcR/ynxRjZek4zGYzCXHVc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http://t1.gstatic.com/images?q=tbn:ANd9GcSL7UPVfkMJQHUIRgLzTbwj3Pc7or073Ubne68_eKBQScPoXmTv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52400"/>
            <a:ext cx="2590800" cy="136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Alger Hiss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Accused by Whittaker Chambers, a former Communist Party member, of being a Communist spy, in 1937</a:t>
            </a:r>
          </a:p>
          <a:p>
            <a:r>
              <a:rPr lang="en-US" dirty="0" smtClean="0"/>
              <a:t>Chambers testified that Hiss gave him secret documents from the State Department</a:t>
            </a:r>
          </a:p>
          <a:p>
            <a:r>
              <a:rPr lang="en-US" dirty="0" smtClean="0"/>
              <a:t>Hiss denied being either a spy or a member of the Communist party</a:t>
            </a:r>
          </a:p>
          <a:p>
            <a:r>
              <a:rPr lang="en-US" dirty="0" smtClean="0"/>
              <a:t>Hiss sued Chambers for libel (defamation of his character) </a:t>
            </a:r>
          </a:p>
          <a:p>
            <a:pPr lvl="1"/>
            <a:r>
              <a:rPr lang="en-US" dirty="0" smtClean="0"/>
              <a:t>Chambers produced copies of secret documents and microfilm he had hidden called the “pumpkin papers”</a:t>
            </a:r>
          </a:p>
          <a:p>
            <a:pPr lvl="1"/>
            <a:r>
              <a:rPr lang="en-US" dirty="0" smtClean="0"/>
              <a:t>Proved he was telling the truth</a:t>
            </a:r>
            <a:endParaRPr lang="en-US" dirty="0" smtClean="0"/>
          </a:p>
          <a:p>
            <a:r>
              <a:rPr lang="en-US" dirty="0" smtClean="0"/>
              <a:t>A jury convicted Hiss of perjury, or lying under oath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Rosenbergs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Julius and Ethel Rosenberg were members of the Communist Party from NYC</a:t>
            </a:r>
          </a:p>
          <a:p>
            <a:r>
              <a:rPr lang="en-US" dirty="0" smtClean="0"/>
              <a:t>They were arrested in 1950 according to the testimony of Klaus Fuchs, a British scientist</a:t>
            </a:r>
          </a:p>
          <a:p>
            <a:pPr lvl="1"/>
            <a:r>
              <a:rPr lang="en-US" dirty="0" smtClean="0"/>
              <a:t>He admitted to sending information to the Soviets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Rosenbergs</a:t>
            </a:r>
            <a:r>
              <a:rPr lang="en-US" dirty="0" smtClean="0"/>
              <a:t> were charged with heading a Soviet spy ring</a:t>
            </a:r>
          </a:p>
          <a:p>
            <a:r>
              <a:rPr lang="en-US" dirty="0" smtClean="0"/>
              <a:t>They were condemned to death for espionage and executed in June 1953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err="1" smtClean="0"/>
              <a:t>Venona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1946 American cryptographers cracked the Soviet spy code of the time</a:t>
            </a:r>
          </a:p>
          <a:p>
            <a:r>
              <a:rPr lang="en-US" dirty="0" smtClean="0"/>
              <a:t>Enabled them to read around 3,000 messages between Moscow and the US</a:t>
            </a:r>
          </a:p>
          <a:p>
            <a:pPr lvl="1"/>
            <a:r>
              <a:rPr lang="en-US" dirty="0" smtClean="0"/>
              <a:t>Confirmed extensive Soviet spying in the US</a:t>
            </a:r>
          </a:p>
          <a:p>
            <a:r>
              <a:rPr lang="en-US" dirty="0" smtClean="0"/>
              <a:t>The US decided to not make the intercepted messages public to keep the Soviets from learning how the US penetrated their codes</a:t>
            </a:r>
          </a:p>
          <a:p>
            <a:pPr lvl="1"/>
            <a:r>
              <a:rPr lang="en-US" dirty="0" smtClean="0"/>
              <a:t>Project </a:t>
            </a:r>
            <a:r>
              <a:rPr lang="en-US" dirty="0" err="1" smtClean="0"/>
              <a:t>Venona</a:t>
            </a:r>
            <a:r>
              <a:rPr lang="en-US" dirty="0" smtClean="0"/>
              <a:t> not revealed until 1995</a:t>
            </a:r>
          </a:p>
          <a:p>
            <a:r>
              <a:rPr lang="en-US" dirty="0" smtClean="0"/>
              <a:t>Provided strong evidence that the </a:t>
            </a:r>
            <a:r>
              <a:rPr lang="en-US" dirty="0" err="1" smtClean="0"/>
              <a:t>Rosenbergs</a:t>
            </a:r>
            <a:r>
              <a:rPr lang="en-US" dirty="0" smtClean="0"/>
              <a:t> were guilty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depts.washington.edu/labhist/cpproject/images/history/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799"/>
            <a:ext cx="7772400" cy="6189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455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Beginning of the Red Scare</vt:lpstr>
      <vt:lpstr>Loyalty Review Program</vt:lpstr>
      <vt:lpstr>He May Be a Communist!</vt:lpstr>
      <vt:lpstr>HUAC</vt:lpstr>
      <vt:lpstr>Alger Hiss</vt:lpstr>
      <vt:lpstr>The Rosenbergs</vt:lpstr>
      <vt:lpstr>Project Venona</vt:lpstr>
      <vt:lpstr>Slide 9</vt:lpstr>
      <vt:lpstr>Slide 10</vt:lpstr>
      <vt:lpstr>Slide 11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Red Scare</dc:title>
  <dc:creator>Administrator</dc:creator>
  <cp:lastModifiedBy>Administrator</cp:lastModifiedBy>
  <cp:revision>23</cp:revision>
  <dcterms:created xsi:type="dcterms:W3CDTF">2013-02-07T15:08:22Z</dcterms:created>
  <dcterms:modified xsi:type="dcterms:W3CDTF">2013-02-12T17:59:43Z</dcterms:modified>
</cp:coreProperties>
</file>